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1" r:id="rId5"/>
  </p:sldMasterIdLst>
  <p:notesMasterIdLst>
    <p:notesMasterId r:id="rId47"/>
  </p:notesMasterIdLst>
  <p:handoutMasterIdLst>
    <p:handoutMasterId r:id="rId48"/>
  </p:handoutMasterIdLst>
  <p:sldIdLst>
    <p:sldId id="2145706813" r:id="rId6"/>
    <p:sldId id="557" r:id="rId7"/>
    <p:sldId id="564" r:id="rId8"/>
    <p:sldId id="2145872286" r:id="rId9"/>
    <p:sldId id="2145872266" r:id="rId10"/>
    <p:sldId id="2145872267" r:id="rId11"/>
    <p:sldId id="2145872268" r:id="rId12"/>
    <p:sldId id="2145872259" r:id="rId13"/>
    <p:sldId id="284" r:id="rId14"/>
    <p:sldId id="320" r:id="rId15"/>
    <p:sldId id="2145872284" r:id="rId16"/>
    <p:sldId id="294" r:id="rId17"/>
    <p:sldId id="299" r:id="rId18"/>
    <p:sldId id="267" r:id="rId19"/>
    <p:sldId id="265" r:id="rId20"/>
    <p:sldId id="2145872256" r:id="rId21"/>
    <p:sldId id="519" r:id="rId22"/>
    <p:sldId id="524" r:id="rId23"/>
    <p:sldId id="527" r:id="rId24"/>
    <p:sldId id="2145872273" r:id="rId25"/>
    <p:sldId id="2145872264" r:id="rId26"/>
    <p:sldId id="558" r:id="rId27"/>
    <p:sldId id="322" r:id="rId28"/>
    <p:sldId id="257" r:id="rId29"/>
    <p:sldId id="271" r:id="rId30"/>
    <p:sldId id="559" r:id="rId31"/>
    <p:sldId id="560" r:id="rId32"/>
    <p:sldId id="554" r:id="rId33"/>
    <p:sldId id="2145872274" r:id="rId34"/>
    <p:sldId id="562" r:id="rId35"/>
    <p:sldId id="2145872275" r:id="rId36"/>
    <p:sldId id="555" r:id="rId37"/>
    <p:sldId id="2145872276" r:id="rId38"/>
    <p:sldId id="2145872262" r:id="rId39"/>
    <p:sldId id="565" r:id="rId40"/>
    <p:sldId id="2145872261" r:id="rId41"/>
    <p:sldId id="282" r:id="rId42"/>
    <p:sldId id="542" r:id="rId43"/>
    <p:sldId id="477" r:id="rId44"/>
    <p:sldId id="283" r:id="rId45"/>
    <p:sldId id="563" r:id="rId46"/>
  </p:sldIdLst>
  <p:sldSz cx="12192000" cy="6858000"/>
  <p:notesSz cx="6858000" cy="9144000"/>
  <p:embeddedFontLst>
    <p:embeddedFont>
      <p:font typeface="Century Gothic" panose="020B050202020202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3840" userDrawn="1">
          <p15:clr>
            <a:srgbClr val="A4A3A4"/>
          </p15:clr>
        </p15:guide>
        <p15:guide id="3" orient="horz" pos="2016" userDrawn="1">
          <p15:clr>
            <a:srgbClr val="A4A3A4"/>
          </p15:clr>
        </p15:guide>
        <p15:guide id="4" orient="horz" pos="297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ED3A4B-6600-707B-CB6A-014F3CDF890C}" name="Natasha Woods" initials="NW" userId="4a11c3724ee2112c" providerId="Windows Live"/>
  <p188:author id="{B5E01D4D-A34C-94FB-4E9B-FFD7CED0B1D2}" name="Jessica Cagle" initials="JC" userId="S::u0539867@umail.utah.edu::57bb1152-fbe8-45b4-9819-b3eec815df0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0BDC1"/>
    <a:srgbClr val="B5D3D6"/>
    <a:srgbClr val="758E99"/>
    <a:srgbClr val="D8F1F1"/>
    <a:srgbClr val="D8F0F0"/>
    <a:srgbClr val="9DD8D7"/>
    <a:srgbClr val="B5D2D6"/>
    <a:srgbClr val="90BCC1"/>
    <a:srgbClr val="707271"/>
    <a:srgbClr val="6364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31" autoAdjust="0"/>
    <p:restoredTop sz="92260" autoAdjust="0"/>
  </p:normalViewPr>
  <p:slideViewPr>
    <p:cSldViewPr showGuides="1">
      <p:cViewPr varScale="1">
        <p:scale>
          <a:sx n="102" d="100"/>
          <a:sy n="102" d="100"/>
        </p:scale>
        <p:origin x="1062" y="102"/>
      </p:cViewPr>
      <p:guideLst>
        <p:guide orient="horz"/>
        <p:guide pos="3840"/>
        <p:guide orient="horz" pos="2016"/>
        <p:guide orient="horz" pos="2976"/>
      </p:guideLst>
    </p:cSldViewPr>
  </p:slideViewPr>
  <p:outlineViewPr>
    <p:cViewPr>
      <p:scale>
        <a:sx n="33" d="100"/>
        <a:sy n="33" d="100"/>
      </p:scale>
      <p:origin x="0" y="0"/>
    </p:cViewPr>
  </p:outlineViewPr>
  <p:notesTextViewPr>
    <p:cViewPr>
      <p:scale>
        <a:sx n="1" d="1"/>
        <a:sy n="1" d="1"/>
      </p:scale>
      <p:origin x="0" y="0"/>
    </p:cViewPr>
  </p:notesTextViewPr>
  <p:sorterViewPr>
    <p:cViewPr>
      <p:scale>
        <a:sx n="62" d="100"/>
        <a:sy n="62" d="100"/>
      </p:scale>
      <p:origin x="0" y="0"/>
    </p:cViewPr>
  </p:sorterViewPr>
  <p:notesViewPr>
    <p:cSldViewPr showGuides="1">
      <p:cViewPr varScale="1">
        <p:scale>
          <a:sx n="132" d="100"/>
          <a:sy n="132" d="100"/>
        </p:scale>
        <p:origin x="540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fntdata"/><Relationship Id="rId57"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3.fntdata"/><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2800" dirty="0"/>
              <a:t>Relative vs Absolute Risks</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Relative Risk</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Sheet1!$A$2:$A$4</c:f>
              <c:strCache>
                <c:ptCount val="3"/>
                <c:pt idx="0">
                  <c:v>Population 1, Baseline Risk 1%</c:v>
                </c:pt>
                <c:pt idx="1">
                  <c:v>Population 2, Baseline Risk 10%</c:v>
                </c:pt>
                <c:pt idx="2">
                  <c:v>Population 3, Baseline Risk 50%</c:v>
                </c:pt>
              </c:strCache>
            </c:strRef>
          </c:cat>
          <c:val>
            <c:numRef>
              <c:f>Sheet1!$B$2:$B$4</c:f>
              <c:numCache>
                <c:formatCode>General</c:formatCode>
                <c:ptCount val="3"/>
                <c:pt idx="0">
                  <c:v>1.1000000000000001</c:v>
                </c:pt>
                <c:pt idx="1">
                  <c:v>1.1000000000000001</c:v>
                </c:pt>
                <c:pt idx="2">
                  <c:v>1.1000000000000001</c:v>
                </c:pt>
              </c:numCache>
            </c:numRef>
          </c:val>
          <c:extLst>
            <c:ext xmlns:c16="http://schemas.microsoft.com/office/drawing/2014/chart" uri="{C3380CC4-5D6E-409C-BE32-E72D297353CC}">
              <c16:uniqueId val="{00000000-F154-794B-92DD-800493886B91}"/>
            </c:ext>
          </c:extLst>
        </c:ser>
        <c:dLbls>
          <c:showLegendKey val="0"/>
          <c:showVal val="0"/>
          <c:showCatName val="0"/>
          <c:showSerName val="0"/>
          <c:showPercent val="0"/>
          <c:showBubbleSize val="0"/>
        </c:dLbls>
        <c:gapWidth val="150"/>
        <c:axId val="1853330432"/>
        <c:axId val="1853290352"/>
      </c:barChart>
      <c:lineChart>
        <c:grouping val="standard"/>
        <c:varyColors val="0"/>
        <c:ser>
          <c:idx val="1"/>
          <c:order val="1"/>
          <c:tx>
            <c:strRef>
              <c:f>Sheet1!$C$1</c:f>
              <c:strCache>
                <c:ptCount val="1"/>
                <c:pt idx="0">
                  <c:v>Absolute Risk Difference</c:v>
                </c:pt>
              </c:strCache>
            </c:strRef>
          </c:tx>
          <c:spPr>
            <a:ln w="31750" cap="rnd">
              <a:solidFill>
                <a:schemeClr val="accent2"/>
              </a:solidFill>
              <a:round/>
            </a:ln>
            <a:effectLst/>
          </c:spPr>
          <c:marker>
            <c:symbol val="none"/>
          </c:marker>
          <c:cat>
            <c:strRef>
              <c:f>Sheet1!$A$2:$A$4</c:f>
              <c:strCache>
                <c:ptCount val="3"/>
                <c:pt idx="0">
                  <c:v>Population 1, Baseline Risk 1%</c:v>
                </c:pt>
                <c:pt idx="1">
                  <c:v>Population 2, Baseline Risk 10%</c:v>
                </c:pt>
                <c:pt idx="2">
                  <c:v>Population 3, Baseline Risk 50%</c:v>
                </c:pt>
              </c:strCache>
            </c:strRef>
          </c:cat>
          <c:val>
            <c:numRef>
              <c:f>Sheet1!$C$2:$C$4</c:f>
              <c:numCache>
                <c:formatCode>0%</c:formatCode>
                <c:ptCount val="3"/>
                <c:pt idx="0" formatCode="0.00%">
                  <c:v>1E-3</c:v>
                </c:pt>
                <c:pt idx="1">
                  <c:v>0.01</c:v>
                </c:pt>
                <c:pt idx="2">
                  <c:v>0.05</c:v>
                </c:pt>
              </c:numCache>
            </c:numRef>
          </c:val>
          <c:smooth val="0"/>
          <c:extLst>
            <c:ext xmlns:c16="http://schemas.microsoft.com/office/drawing/2014/chart" uri="{C3380CC4-5D6E-409C-BE32-E72D297353CC}">
              <c16:uniqueId val="{00000001-F154-794B-92DD-800493886B91}"/>
            </c:ext>
          </c:extLst>
        </c:ser>
        <c:dLbls>
          <c:showLegendKey val="0"/>
          <c:showVal val="0"/>
          <c:showCatName val="0"/>
          <c:showSerName val="0"/>
          <c:showPercent val="0"/>
          <c:showBubbleSize val="0"/>
        </c:dLbls>
        <c:marker val="1"/>
        <c:smooth val="0"/>
        <c:axId val="1188081456"/>
        <c:axId val="1189959648"/>
      </c:lineChart>
      <c:catAx>
        <c:axId val="185333043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crossAx val="1853290352"/>
        <c:crosses val="autoZero"/>
        <c:auto val="0"/>
        <c:lblAlgn val="ctr"/>
        <c:lblOffset val="100"/>
        <c:noMultiLvlLbl val="0"/>
      </c:catAx>
      <c:valAx>
        <c:axId val="1853290352"/>
        <c:scaling>
          <c:orientation val="minMax"/>
          <c:max val="2"/>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Relative Risk</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853330432"/>
        <c:crosses val="autoZero"/>
        <c:crossBetween val="between"/>
      </c:valAx>
      <c:valAx>
        <c:axId val="1189959648"/>
        <c:scaling>
          <c:orientation val="minMax"/>
        </c:scaling>
        <c:delete val="0"/>
        <c:axPos val="r"/>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88081456"/>
        <c:crosses val="max"/>
        <c:crossBetween val="between"/>
      </c:valAx>
      <c:catAx>
        <c:axId val="1188081456"/>
        <c:scaling>
          <c:orientation val="minMax"/>
        </c:scaling>
        <c:delete val="1"/>
        <c:axPos val="b"/>
        <c:numFmt formatCode="General" sourceLinked="1"/>
        <c:majorTickMark val="none"/>
        <c:minorTickMark val="none"/>
        <c:tickLblPos val="nextTo"/>
        <c:crossAx val="11899596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C62DDF-C200-4D36-22EF-64F65191FFD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Century Gothic" panose="020B0502020202020204" pitchFamily="34" charset="0"/>
            </a:endParaRPr>
          </a:p>
        </p:txBody>
      </p:sp>
      <p:sp>
        <p:nvSpPr>
          <p:cNvPr id="3" name="Date Placeholder 2">
            <a:extLst>
              <a:ext uri="{FF2B5EF4-FFF2-40B4-BE49-F238E27FC236}">
                <a16:creationId xmlns:a16="http://schemas.microsoft.com/office/drawing/2014/main" id="{58EC6F49-CCC2-6B4E-018A-835EF65D20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F3AE23-07F6-484B-8BE4-3DF21A84E3B5}" type="datetimeFigureOut">
              <a:rPr lang="en-GB" smtClean="0">
                <a:latin typeface="Century Gothic" panose="020B0502020202020204" pitchFamily="34" charset="0"/>
              </a:rPr>
              <a:t>02/10/2026</a:t>
            </a:fld>
            <a:endParaRPr lang="en-GB">
              <a:latin typeface="Century Gothic" panose="020B0502020202020204" pitchFamily="34" charset="0"/>
            </a:endParaRPr>
          </a:p>
        </p:txBody>
      </p:sp>
      <p:sp>
        <p:nvSpPr>
          <p:cNvPr id="4" name="Footer Placeholder 3">
            <a:extLst>
              <a:ext uri="{FF2B5EF4-FFF2-40B4-BE49-F238E27FC236}">
                <a16:creationId xmlns:a16="http://schemas.microsoft.com/office/drawing/2014/main" id="{319DB15E-B8CC-DA75-0A88-BB08D358EB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Century Gothic" panose="020B0502020202020204" pitchFamily="34" charset="0"/>
            </a:endParaRPr>
          </a:p>
        </p:txBody>
      </p:sp>
      <p:sp>
        <p:nvSpPr>
          <p:cNvPr id="5" name="Slide Number Placeholder 4">
            <a:extLst>
              <a:ext uri="{FF2B5EF4-FFF2-40B4-BE49-F238E27FC236}">
                <a16:creationId xmlns:a16="http://schemas.microsoft.com/office/drawing/2014/main" id="{B7AE3931-09C1-17D3-1CF4-13E64D6974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5BAF43-CE81-4B31-9FA4-7A818400FB18}" type="slidenum">
              <a:rPr lang="en-GB" smtClean="0">
                <a:latin typeface="Century Gothic" panose="020B0502020202020204" pitchFamily="34" charset="0"/>
              </a:rPr>
              <a:t>‹#›</a:t>
            </a:fld>
            <a:endParaRPr lang="en-GB">
              <a:latin typeface="Century Gothic" panose="020B0502020202020204" pitchFamily="34" charset="0"/>
            </a:endParaRPr>
          </a:p>
        </p:txBody>
      </p:sp>
    </p:spTree>
    <p:extLst>
      <p:ext uri="{BB962C8B-B14F-4D97-AF65-F5344CB8AC3E}">
        <p14:creationId xmlns:p14="http://schemas.microsoft.com/office/powerpoint/2010/main" val="56713614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entury Gothic" panose="020B0502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entury Gothic" panose="020B0502020202020204" pitchFamily="34" charset="0"/>
              </a:defRPr>
            </a:lvl1pPr>
          </a:lstStyle>
          <a:p>
            <a:fld id="{DEBEBE15-98B4-4D9A-9B10-8414F69EB392}" type="datetimeFigureOut">
              <a:rPr lang="en-GB" smtClean="0"/>
              <a:pPr/>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entury Gothic" panose="020B0502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entury Gothic" panose="020B0502020202020204" pitchFamily="34" charset="0"/>
              </a:defRPr>
            </a:lvl1pPr>
          </a:lstStyle>
          <a:p>
            <a:fld id="{9E341C28-217B-441E-9ECB-97F105BF17F5}" type="slidenum">
              <a:rPr lang="en-GB" smtClean="0"/>
              <a:pPr/>
              <a:t>‹#›</a:t>
            </a:fld>
            <a:endParaRPr lang="en-GB"/>
          </a:p>
        </p:txBody>
      </p:sp>
    </p:spTree>
    <p:extLst>
      <p:ext uri="{BB962C8B-B14F-4D97-AF65-F5344CB8AC3E}">
        <p14:creationId xmlns:p14="http://schemas.microsoft.com/office/powerpoint/2010/main" val="2160299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a:lvl2pPr marL="457200" algn="l" defTabSz="914400" rtl="0" eaLnBrk="1" latinLnBrk="0" hangingPunct="1">
      <a:defRPr sz="1200" kern="1200">
        <a:solidFill>
          <a:schemeClr val="tx1"/>
        </a:solidFill>
        <a:latin typeface="Century Gothic" panose="020B0502020202020204" pitchFamily="34" charset="0"/>
        <a:ea typeface="+mn-ea"/>
        <a:cs typeface="+mn-cs"/>
      </a:defRPr>
    </a:lvl2pPr>
    <a:lvl3pPr marL="914400" algn="l" defTabSz="914400" rtl="0" eaLnBrk="1" latinLnBrk="0" hangingPunct="1">
      <a:defRPr sz="1200" kern="1200">
        <a:solidFill>
          <a:schemeClr val="tx1"/>
        </a:solidFill>
        <a:latin typeface="Century Gothic" panose="020B0502020202020204" pitchFamily="34" charset="0"/>
        <a:ea typeface="+mn-ea"/>
        <a:cs typeface="+mn-cs"/>
      </a:defRPr>
    </a:lvl3pPr>
    <a:lvl4pPr marL="1371600" algn="l" defTabSz="914400" rtl="0" eaLnBrk="1" latinLnBrk="0" hangingPunct="1">
      <a:defRPr sz="1200" kern="1200">
        <a:solidFill>
          <a:schemeClr val="tx1"/>
        </a:solidFill>
        <a:latin typeface="Century Gothic" panose="020B0502020202020204" pitchFamily="34" charset="0"/>
        <a:ea typeface="+mn-ea"/>
        <a:cs typeface="+mn-cs"/>
      </a:defRPr>
    </a:lvl4pPr>
    <a:lvl5pPr marL="1828800" algn="l" defTabSz="914400" rtl="0" eaLnBrk="1" latinLnBrk="0" hangingPunct="1">
      <a:defRPr sz="120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Jeannie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the seventh Breakthroughs in blood - Advancements into action webinar series. We have over 400 people registered for this seminar. It normally takes 20 years from knowledge to practice and maybe today can speed that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FF0000"/>
                </a:solidFill>
              </a:rPr>
              <a:t>I am Jeannie Callum, transfusion medicine specialist from Kingston Ontario, and honored to be the moderator for this new series.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FF0000"/>
                </a:solidFill>
              </a:rPr>
              <a:t>Our objective with this series is to provide an opportunity to </a:t>
            </a:r>
            <a:r>
              <a:rPr lang="en-US" dirty="0"/>
              <a:t>delve deep into the “So what?” and “Now what?” of blood science and medical research, with a dedicated focus on transfusion clinical trials and guidelines.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new publications arise, the series will bring transfusion experts together with other specialists related to the transfusion field including health-care professionals, hospital administrators, policy-makers, and researchers.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Together we will review the new evidence and t</a:t>
            </a:r>
            <a:r>
              <a:rPr lang="en-US" b="0" i="0" dirty="0">
                <a:solidFill>
                  <a:srgbClr val="4D4D4D"/>
                </a:solidFill>
                <a:effectLst/>
                <a:latin typeface="Inter"/>
              </a:rPr>
              <a:t>ake part in a panel discussion to understand the impact of the new evidence on current practice with the ultimate  goal to facilitate change to improve patient care and ensure a sustainable blood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D4D4D"/>
              </a:solidFill>
              <a:effectLst/>
              <a:latin typeface="Inter"/>
            </a:endParaRPr>
          </a:p>
        </p:txBody>
      </p:sp>
      <p:sp>
        <p:nvSpPr>
          <p:cNvPr id="4" name="Slide Number Placeholder 3"/>
          <p:cNvSpPr>
            <a:spLocks noGrp="1"/>
          </p:cNvSpPr>
          <p:nvPr>
            <p:ph type="sldNum" sz="quarter" idx="5"/>
          </p:nvPr>
        </p:nvSpPr>
        <p:spPr/>
        <p:txBody>
          <a:bodyPr/>
          <a:lstStyle/>
          <a:p>
            <a:fld id="{6795374F-67B4-4964-B74C-2D30B3D88A80}" type="slidenum">
              <a:rPr lang="en-CA" smtClean="0"/>
              <a:t>1</a:t>
            </a:fld>
            <a:endParaRPr lang="en-CA"/>
          </a:p>
        </p:txBody>
      </p:sp>
    </p:spTree>
    <p:extLst>
      <p:ext uri="{BB962C8B-B14F-4D97-AF65-F5344CB8AC3E}">
        <p14:creationId xmlns:p14="http://schemas.microsoft.com/office/powerpoint/2010/main" val="104422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b="0" i="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E341C28-217B-441E-9ECB-97F105BF17F5}" type="slidenum">
              <a:rPr lang="en-GB" smtClean="0"/>
              <a:pPr/>
              <a:t>2</a:t>
            </a:fld>
            <a:endParaRPr lang="en-GB" dirty="0"/>
          </a:p>
        </p:txBody>
      </p:sp>
    </p:spTree>
    <p:extLst>
      <p:ext uri="{BB962C8B-B14F-4D97-AF65-F5344CB8AC3E}">
        <p14:creationId xmlns:p14="http://schemas.microsoft.com/office/powerpoint/2010/main" val="3031550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330DF-F2E9-9B11-ED96-CBDF26814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38D03-5E9D-124E-01E3-386F4F8EB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01E8D0-4315-1263-3880-4B4391C25E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latin typeface="Arial" panose="020B0604020202020204" pitchFamily="34" charset="0"/>
                <a:cs typeface="Arial" panose="020B0604020202020204" pitchFamily="34" charset="0"/>
              </a:rPr>
              <a:t>The subtitle example can be deleted if not needed (leave the placeholder text box if you might need it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latin typeface="Arial" panose="020B0604020202020204" pitchFamily="34" charset="0"/>
                <a:cs typeface="Arial" panose="020B0604020202020204" pitchFamily="34" charset="0"/>
              </a:rPr>
              <a:t>See additional text slides for formatting options (with and without images and icons). </a:t>
            </a:r>
          </a:p>
        </p:txBody>
      </p:sp>
      <p:sp>
        <p:nvSpPr>
          <p:cNvPr id="4" name="Slide Number Placeholder 3">
            <a:extLst>
              <a:ext uri="{FF2B5EF4-FFF2-40B4-BE49-F238E27FC236}">
                <a16:creationId xmlns:a16="http://schemas.microsoft.com/office/drawing/2014/main" id="{53AF1E67-A36D-5AB0-FEA8-F9A2A9430526}"/>
              </a:ext>
            </a:extLst>
          </p:cNvPr>
          <p:cNvSpPr>
            <a:spLocks noGrp="1"/>
          </p:cNvSpPr>
          <p:nvPr>
            <p:ph type="sldNum" sz="quarter" idx="5"/>
          </p:nvPr>
        </p:nvSpPr>
        <p:spPr/>
        <p:txBody>
          <a:bodyPr/>
          <a:lstStyle/>
          <a:p>
            <a:fld id="{9E341C28-217B-441E-9ECB-97F105BF17F5}" type="slidenum">
              <a:rPr lang="en-GB" smtClean="0"/>
              <a:pPr/>
              <a:t>3</a:t>
            </a:fld>
            <a:endParaRPr lang="en-GB"/>
          </a:p>
        </p:txBody>
      </p:sp>
    </p:spTree>
    <p:extLst>
      <p:ext uri="{BB962C8B-B14F-4D97-AF65-F5344CB8AC3E}">
        <p14:creationId xmlns:p14="http://schemas.microsoft.com/office/powerpoint/2010/main" val="218542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46DB-4EF4-24AC-924B-E82117E11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F640B-6ED8-8958-57EB-3B151B4379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36D21-3386-AE3E-7DD8-757E25BC304C}"/>
              </a:ext>
            </a:extLst>
          </p:cNvPr>
          <p:cNvSpPr>
            <a:spLocks noGrp="1"/>
          </p:cNvSpPr>
          <p:nvPr>
            <p:ph type="body" idx="1"/>
          </p:nvPr>
        </p:nvSpPr>
        <p:spPr/>
        <p:txBody>
          <a:bodyPr/>
          <a:lstStyle/>
          <a:p>
            <a:r>
              <a:rPr lang="en-US" dirty="0"/>
              <a:t>Add image</a:t>
            </a:r>
          </a:p>
        </p:txBody>
      </p:sp>
      <p:sp>
        <p:nvSpPr>
          <p:cNvPr id="4" name="Slide Number Placeholder 3">
            <a:extLst>
              <a:ext uri="{FF2B5EF4-FFF2-40B4-BE49-F238E27FC236}">
                <a16:creationId xmlns:a16="http://schemas.microsoft.com/office/drawing/2014/main" id="{17D3B94A-A8F6-CFA0-AA7D-B29448095529}"/>
              </a:ext>
            </a:extLst>
          </p:cNvPr>
          <p:cNvSpPr>
            <a:spLocks noGrp="1"/>
          </p:cNvSpPr>
          <p:nvPr>
            <p:ph type="sldNum" sz="quarter" idx="5"/>
          </p:nvPr>
        </p:nvSpPr>
        <p:spPr/>
        <p:txBody>
          <a:bodyPr/>
          <a:lstStyle/>
          <a:p>
            <a:fld id="{016060D4-6BA2-1648-9C4F-FCCC8DC41A3F}" type="slidenum">
              <a:rPr lang="en-US" smtClean="0"/>
              <a:t>5</a:t>
            </a:fld>
            <a:endParaRPr lang="en-US"/>
          </a:p>
        </p:txBody>
      </p:sp>
    </p:spTree>
    <p:extLst>
      <p:ext uri="{BB962C8B-B14F-4D97-AF65-F5344CB8AC3E}">
        <p14:creationId xmlns:p14="http://schemas.microsoft.com/office/powerpoint/2010/main" val="2130430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6BE89-CB3F-F849-18C9-6626683ED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2457F-9F22-51B5-94C8-FDE2D2438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296BC-B208-65B8-A90D-D8BCDC713469}"/>
              </a:ext>
            </a:extLst>
          </p:cNvPr>
          <p:cNvSpPr>
            <a:spLocks noGrp="1"/>
          </p:cNvSpPr>
          <p:nvPr>
            <p:ph type="body" idx="1"/>
          </p:nvPr>
        </p:nvSpPr>
        <p:spPr/>
        <p:txBody>
          <a:bodyPr/>
          <a:lstStyle/>
          <a:p>
            <a:r>
              <a:rPr lang="en-US" dirty="0"/>
              <a:t>Add image</a:t>
            </a:r>
          </a:p>
        </p:txBody>
      </p:sp>
      <p:sp>
        <p:nvSpPr>
          <p:cNvPr id="4" name="Slide Number Placeholder 3">
            <a:extLst>
              <a:ext uri="{FF2B5EF4-FFF2-40B4-BE49-F238E27FC236}">
                <a16:creationId xmlns:a16="http://schemas.microsoft.com/office/drawing/2014/main" id="{7A5D6309-AB60-E7C8-3EE6-8674D861F9B4}"/>
              </a:ext>
            </a:extLst>
          </p:cNvPr>
          <p:cNvSpPr>
            <a:spLocks noGrp="1"/>
          </p:cNvSpPr>
          <p:nvPr>
            <p:ph type="sldNum" sz="quarter" idx="5"/>
          </p:nvPr>
        </p:nvSpPr>
        <p:spPr/>
        <p:txBody>
          <a:bodyPr/>
          <a:lstStyle/>
          <a:p>
            <a:fld id="{016060D4-6BA2-1648-9C4F-FCCC8DC41A3F}" type="slidenum">
              <a:rPr lang="en-US" smtClean="0"/>
              <a:t>6</a:t>
            </a:fld>
            <a:endParaRPr lang="en-US"/>
          </a:p>
        </p:txBody>
      </p:sp>
    </p:spTree>
    <p:extLst>
      <p:ext uri="{BB962C8B-B14F-4D97-AF65-F5344CB8AC3E}">
        <p14:creationId xmlns:p14="http://schemas.microsoft.com/office/powerpoint/2010/main" val="1703145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15AA1-4ADE-174E-E61D-8F6C94590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0EFD5-0A6D-076B-5FDF-FD8CE256C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425FE-47E6-F9F3-A28B-281BD2FF8F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AC250-E448-E69B-5554-8121EEA71626}"/>
              </a:ext>
            </a:extLst>
          </p:cNvPr>
          <p:cNvSpPr>
            <a:spLocks noGrp="1"/>
          </p:cNvSpPr>
          <p:nvPr>
            <p:ph type="sldNum" sz="quarter" idx="5"/>
          </p:nvPr>
        </p:nvSpPr>
        <p:spPr/>
        <p:txBody>
          <a:bodyPr/>
          <a:lstStyle/>
          <a:p>
            <a:fld id="{016060D4-6BA2-1648-9C4F-FCCC8DC41A3F}" type="slidenum">
              <a:rPr lang="en-US" smtClean="0"/>
              <a:t>7</a:t>
            </a:fld>
            <a:endParaRPr lang="en-US"/>
          </a:p>
        </p:txBody>
      </p:sp>
    </p:spTree>
    <p:extLst>
      <p:ext uri="{BB962C8B-B14F-4D97-AF65-F5344CB8AC3E}">
        <p14:creationId xmlns:p14="http://schemas.microsoft.com/office/powerpoint/2010/main" val="643833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9698C-9221-0228-FE74-BEEEA939E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FD3BA-7151-8313-BA1A-7355EF5F4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0FE54D-35BF-C6EC-9923-A66FA231CC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25C60A-6665-DDDC-4860-6FCA5A0C78EF}"/>
              </a:ext>
            </a:extLst>
          </p:cNvPr>
          <p:cNvSpPr>
            <a:spLocks noGrp="1"/>
          </p:cNvSpPr>
          <p:nvPr>
            <p:ph type="sldNum" sz="quarter" idx="5"/>
          </p:nvPr>
        </p:nvSpPr>
        <p:spPr/>
        <p:txBody>
          <a:bodyPr/>
          <a:lstStyle/>
          <a:p>
            <a:fld id="{016060D4-6BA2-1648-9C4F-FCCC8DC41A3F}" type="slidenum">
              <a:rPr lang="en-US" smtClean="0"/>
              <a:t>8</a:t>
            </a:fld>
            <a:endParaRPr lang="en-US"/>
          </a:p>
        </p:txBody>
      </p:sp>
    </p:spTree>
    <p:extLst>
      <p:ext uri="{BB962C8B-B14F-4D97-AF65-F5344CB8AC3E}">
        <p14:creationId xmlns:p14="http://schemas.microsoft.com/office/powerpoint/2010/main" val="1762638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5E54F-B5F8-DAC9-AB9B-E5F693061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A59C4-C434-21A3-C730-F09E935692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5D09D3-266A-8227-ACF9-B8675A2924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924330-9BA8-55D3-F235-125F800F324C}"/>
              </a:ext>
            </a:extLst>
          </p:cNvPr>
          <p:cNvSpPr>
            <a:spLocks noGrp="1"/>
          </p:cNvSpPr>
          <p:nvPr>
            <p:ph type="sldNum" sz="quarter" idx="5"/>
          </p:nvPr>
        </p:nvSpPr>
        <p:spPr/>
        <p:txBody>
          <a:bodyPr/>
          <a:lstStyle/>
          <a:p>
            <a:fld id="{016060D4-6BA2-1648-9C4F-FCCC8DC41A3F}" type="slidenum">
              <a:rPr lang="en-US" smtClean="0"/>
              <a:t>11</a:t>
            </a:fld>
            <a:endParaRPr lang="en-US"/>
          </a:p>
        </p:txBody>
      </p:sp>
    </p:spTree>
    <p:extLst>
      <p:ext uri="{BB962C8B-B14F-4D97-AF65-F5344CB8AC3E}">
        <p14:creationId xmlns:p14="http://schemas.microsoft.com/office/powerpoint/2010/main" val="312105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38AA6-07F8-4E8B-1BB4-06C890F1A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1212C-0DAD-61CF-AA48-99979D888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8C8A2-C9B4-AEF5-A329-ECD310EDA8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4D0AFB-095C-663D-A6D1-57749CE062E1}"/>
              </a:ext>
            </a:extLst>
          </p:cNvPr>
          <p:cNvSpPr>
            <a:spLocks noGrp="1"/>
          </p:cNvSpPr>
          <p:nvPr>
            <p:ph type="sldNum" sz="quarter" idx="5"/>
          </p:nvPr>
        </p:nvSpPr>
        <p:spPr/>
        <p:txBody>
          <a:bodyPr/>
          <a:lstStyle/>
          <a:p>
            <a:fld id="{016060D4-6BA2-1648-9C4F-FCCC8DC41A3F}" type="slidenum">
              <a:rPr lang="en-US" smtClean="0"/>
              <a:t>17</a:t>
            </a:fld>
            <a:endParaRPr lang="en-US"/>
          </a:p>
        </p:txBody>
      </p:sp>
    </p:spTree>
    <p:extLst>
      <p:ext uri="{BB962C8B-B14F-4D97-AF65-F5344CB8AC3E}">
        <p14:creationId xmlns:p14="http://schemas.microsoft.com/office/powerpoint/2010/main" val="3625427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7EB82-5D8A-28F4-6CFD-F556C66D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A9789-EB6B-8C4A-EACF-0F20DBCB8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C7DA20-D35B-FF0E-2F6D-77BDD6D1CD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DC357B-83D0-4D40-4927-51B2154A9805}"/>
              </a:ext>
            </a:extLst>
          </p:cNvPr>
          <p:cNvSpPr>
            <a:spLocks noGrp="1"/>
          </p:cNvSpPr>
          <p:nvPr>
            <p:ph type="sldNum" sz="quarter" idx="5"/>
          </p:nvPr>
        </p:nvSpPr>
        <p:spPr/>
        <p:txBody>
          <a:bodyPr/>
          <a:lstStyle/>
          <a:p>
            <a:fld id="{016060D4-6BA2-1648-9C4F-FCCC8DC41A3F}" type="slidenum">
              <a:rPr lang="en-US" smtClean="0"/>
              <a:t>18</a:t>
            </a:fld>
            <a:endParaRPr lang="en-US"/>
          </a:p>
        </p:txBody>
      </p:sp>
    </p:spTree>
    <p:extLst>
      <p:ext uri="{BB962C8B-B14F-4D97-AF65-F5344CB8AC3E}">
        <p14:creationId xmlns:p14="http://schemas.microsoft.com/office/powerpoint/2010/main" val="1040890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FE153-86BD-0D1F-FD35-8A5F60B6E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29F86-32F7-1AA5-470B-7A04C5639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83277B-C9E1-C64C-A3C5-F8BE64529E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92589D-9932-A5CE-4745-2DC7AC9DCBA6}"/>
              </a:ext>
            </a:extLst>
          </p:cNvPr>
          <p:cNvSpPr>
            <a:spLocks noGrp="1"/>
          </p:cNvSpPr>
          <p:nvPr>
            <p:ph type="sldNum" sz="quarter" idx="5"/>
          </p:nvPr>
        </p:nvSpPr>
        <p:spPr/>
        <p:txBody>
          <a:bodyPr/>
          <a:lstStyle/>
          <a:p>
            <a:fld id="{016060D4-6BA2-1648-9C4F-FCCC8DC41A3F}" type="slidenum">
              <a:rPr lang="en-US" smtClean="0"/>
              <a:t>19</a:t>
            </a:fld>
            <a:endParaRPr lang="en-US"/>
          </a:p>
        </p:txBody>
      </p:sp>
    </p:spTree>
    <p:extLst>
      <p:ext uri="{BB962C8B-B14F-4D97-AF65-F5344CB8AC3E}">
        <p14:creationId xmlns:p14="http://schemas.microsoft.com/office/powerpoint/2010/main" val="1482374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36ADA-BE0F-AFF2-E2B6-D02CCEE8C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BBDC1-52DB-5D7A-4B73-BE0FE0A08D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B3802-7059-B416-85EE-57115253C7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E1A28D-1273-B873-9B09-3BB0A62ADCD0}"/>
              </a:ext>
            </a:extLst>
          </p:cNvPr>
          <p:cNvSpPr>
            <a:spLocks noGrp="1"/>
          </p:cNvSpPr>
          <p:nvPr>
            <p:ph type="sldNum" sz="quarter" idx="5"/>
          </p:nvPr>
        </p:nvSpPr>
        <p:spPr/>
        <p:txBody>
          <a:bodyPr/>
          <a:lstStyle/>
          <a:p>
            <a:fld id="{016060D4-6BA2-1648-9C4F-FCCC8DC41A3F}" type="slidenum">
              <a:rPr lang="en-US" smtClean="0"/>
              <a:t>20</a:t>
            </a:fld>
            <a:endParaRPr lang="en-US"/>
          </a:p>
        </p:txBody>
      </p:sp>
    </p:spTree>
    <p:extLst>
      <p:ext uri="{BB962C8B-B14F-4D97-AF65-F5344CB8AC3E}">
        <p14:creationId xmlns:p14="http://schemas.microsoft.com/office/powerpoint/2010/main" val="2648605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D1458-8EC5-6B75-E12C-C06976E7D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93136-7D0D-EBCA-53C9-4AF85D209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83C97-98FE-0DEF-F75B-DFBD880952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37E69C-8FD0-4B3B-0707-6BDE789700D1}"/>
              </a:ext>
            </a:extLst>
          </p:cNvPr>
          <p:cNvSpPr>
            <a:spLocks noGrp="1"/>
          </p:cNvSpPr>
          <p:nvPr>
            <p:ph type="sldNum" sz="quarter" idx="5"/>
          </p:nvPr>
        </p:nvSpPr>
        <p:spPr/>
        <p:txBody>
          <a:bodyPr/>
          <a:lstStyle/>
          <a:p>
            <a:fld id="{016060D4-6BA2-1648-9C4F-FCCC8DC41A3F}" type="slidenum">
              <a:rPr lang="en-US" smtClean="0"/>
              <a:t>22</a:t>
            </a:fld>
            <a:endParaRPr lang="en-US"/>
          </a:p>
        </p:txBody>
      </p:sp>
    </p:spTree>
    <p:extLst>
      <p:ext uri="{BB962C8B-B14F-4D97-AF65-F5344CB8AC3E}">
        <p14:creationId xmlns:p14="http://schemas.microsoft.com/office/powerpoint/2010/main" val="3163583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17400-05FC-B7F2-A063-2E1FF829D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D0005-A6B0-4659-1520-E540E093C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EFEA0-D336-D0FC-57BE-EE58EE1181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3410D-4F17-2CCE-626F-0E316BFEAE98}"/>
              </a:ext>
            </a:extLst>
          </p:cNvPr>
          <p:cNvSpPr>
            <a:spLocks noGrp="1"/>
          </p:cNvSpPr>
          <p:nvPr>
            <p:ph type="sldNum" sz="quarter" idx="5"/>
          </p:nvPr>
        </p:nvSpPr>
        <p:spPr/>
        <p:txBody>
          <a:bodyPr/>
          <a:lstStyle/>
          <a:p>
            <a:fld id="{016060D4-6BA2-1648-9C4F-FCCC8DC41A3F}" type="slidenum">
              <a:rPr lang="en-US" smtClean="0"/>
              <a:t>26</a:t>
            </a:fld>
            <a:endParaRPr lang="en-US"/>
          </a:p>
        </p:txBody>
      </p:sp>
    </p:spTree>
    <p:extLst>
      <p:ext uri="{BB962C8B-B14F-4D97-AF65-F5344CB8AC3E}">
        <p14:creationId xmlns:p14="http://schemas.microsoft.com/office/powerpoint/2010/main" val="735298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0B8E4-B04A-A1A5-6E40-0C870E26F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F95BA-D6F6-F516-E7BD-6F95300C8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2D82D-8EB2-FBD4-F724-E07AF88A98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4A0DB3-F2E2-2546-323D-B7923EA0B1B9}"/>
              </a:ext>
            </a:extLst>
          </p:cNvPr>
          <p:cNvSpPr>
            <a:spLocks noGrp="1"/>
          </p:cNvSpPr>
          <p:nvPr>
            <p:ph type="sldNum" sz="quarter" idx="5"/>
          </p:nvPr>
        </p:nvSpPr>
        <p:spPr/>
        <p:txBody>
          <a:bodyPr/>
          <a:lstStyle/>
          <a:p>
            <a:fld id="{016060D4-6BA2-1648-9C4F-FCCC8DC41A3F}" type="slidenum">
              <a:rPr lang="en-US" smtClean="0"/>
              <a:t>27</a:t>
            </a:fld>
            <a:endParaRPr lang="en-US"/>
          </a:p>
        </p:txBody>
      </p:sp>
    </p:spTree>
    <p:extLst>
      <p:ext uri="{BB962C8B-B14F-4D97-AF65-F5344CB8AC3E}">
        <p14:creationId xmlns:p14="http://schemas.microsoft.com/office/powerpoint/2010/main" val="312173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0A4FF-7688-C4D4-351A-84E6031C3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ADA75-824F-541A-43F1-DF6E64CE2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B69F23-0060-6A5B-F057-DD1DEDF915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6C3774-B335-DA3D-8FEC-AF76C8EE4D28}"/>
              </a:ext>
            </a:extLst>
          </p:cNvPr>
          <p:cNvSpPr>
            <a:spLocks noGrp="1"/>
          </p:cNvSpPr>
          <p:nvPr>
            <p:ph type="sldNum" sz="quarter" idx="5"/>
          </p:nvPr>
        </p:nvSpPr>
        <p:spPr/>
        <p:txBody>
          <a:bodyPr/>
          <a:lstStyle/>
          <a:p>
            <a:fld id="{016060D4-6BA2-1648-9C4F-FCCC8DC41A3F}" type="slidenum">
              <a:rPr lang="en-US" smtClean="0"/>
              <a:t>34</a:t>
            </a:fld>
            <a:endParaRPr lang="en-US"/>
          </a:p>
        </p:txBody>
      </p:sp>
    </p:spTree>
    <p:extLst>
      <p:ext uri="{BB962C8B-B14F-4D97-AF65-F5344CB8AC3E}">
        <p14:creationId xmlns:p14="http://schemas.microsoft.com/office/powerpoint/2010/main" val="1477406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95EA5-CA7C-6D24-5D59-62A0FD2D2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01A05-F9A5-F51B-DFEE-80A852106E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20978-2FF8-8EFD-B162-A7CA8451A4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6E3F36-A15B-2BC3-E147-A0BA3AACA540}"/>
              </a:ext>
            </a:extLst>
          </p:cNvPr>
          <p:cNvSpPr>
            <a:spLocks noGrp="1"/>
          </p:cNvSpPr>
          <p:nvPr>
            <p:ph type="sldNum" sz="quarter" idx="5"/>
          </p:nvPr>
        </p:nvSpPr>
        <p:spPr/>
        <p:txBody>
          <a:bodyPr/>
          <a:lstStyle/>
          <a:p>
            <a:fld id="{016060D4-6BA2-1648-9C4F-FCCC8DC41A3F}" type="slidenum">
              <a:rPr lang="en-US" smtClean="0"/>
              <a:t>36</a:t>
            </a:fld>
            <a:endParaRPr lang="en-US"/>
          </a:p>
        </p:txBody>
      </p:sp>
    </p:spTree>
    <p:extLst>
      <p:ext uri="{BB962C8B-B14F-4D97-AF65-F5344CB8AC3E}">
        <p14:creationId xmlns:p14="http://schemas.microsoft.com/office/powerpoint/2010/main" val="4101073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latin typeface="Arial" panose="020B0604020202020204" pitchFamily="34" charset="0"/>
                <a:cs typeface="Arial" panose="020B0604020202020204" pitchFamily="34" charset="0"/>
              </a:rPr>
              <a:t>IDEA: Change topic to reflect content. Ex: EXPECTED OUTCOMES or TO DO LIST</a:t>
            </a:r>
          </a:p>
          <a:p>
            <a:endParaRPr lang="en-US"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Arial" panose="020B0604020202020204" pitchFamily="34" charset="0"/>
                <a:cs typeface="Arial" panose="020B0604020202020204" pitchFamily="34" charset="0"/>
              </a:rPr>
              <a:t>IDEA: Replace check boxes for other icons (or remove). These icons were found by going to the ribbon up top and clicking “Insert” &gt; Icons (see bird &amp; leaf graphic). You can search for specific topics and add to your collection. To replace an icon, select the existing icon, right click and choose “Change Graphic” &gt; “From Icons” OR you can copy/paste an icon from the page of icons included in this presentation OR go to Insert &gt; Icons (some desktop versions of ppt do not have icons and you may need to open the web version to access icons; also try accessing icons from Microsoft Word)</a:t>
            </a:r>
          </a:p>
          <a:p>
            <a:endParaRPr lang="en-US"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Arial" panose="020B0604020202020204" pitchFamily="34" charset="0"/>
                <a:cs typeface="Arial" panose="020B0604020202020204" pitchFamily="34" charset="0"/>
              </a:rPr>
              <a:t>TIP: To change the icon color, select an icon and choose ‘Shape Fill’ under the HOME tab up top. Or, click the paintbucket icon in the ‘Format Background’ panel to the right of the page.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latin typeface="Arial" panose="020B0604020202020204" pitchFamily="34" charset="0"/>
                <a:cs typeface="Arial" panose="020B0604020202020204" pitchFamily="34" charset="0"/>
              </a:rPr>
              <a:t>IDEA: Add animation effect for each event.</a:t>
            </a:r>
          </a:p>
        </p:txBody>
      </p:sp>
      <p:sp>
        <p:nvSpPr>
          <p:cNvPr id="4" name="Slide Number Placeholder 3"/>
          <p:cNvSpPr>
            <a:spLocks noGrp="1"/>
          </p:cNvSpPr>
          <p:nvPr>
            <p:ph type="sldNum" sz="quarter" idx="5"/>
          </p:nvPr>
        </p:nvSpPr>
        <p:spPr/>
        <p:txBody>
          <a:bodyPr/>
          <a:lstStyle/>
          <a:p>
            <a:fld id="{9E341C28-217B-441E-9ECB-97F105BF17F5}" type="slidenum">
              <a:rPr lang="en-GB" smtClean="0"/>
              <a:pPr/>
              <a:t>38</a:t>
            </a:fld>
            <a:endParaRPr lang="en-GB"/>
          </a:p>
        </p:txBody>
      </p:sp>
    </p:spTree>
    <p:extLst>
      <p:ext uri="{BB962C8B-B14F-4D97-AF65-F5344CB8AC3E}">
        <p14:creationId xmlns:p14="http://schemas.microsoft.com/office/powerpoint/2010/main" val="955962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latin typeface="Arial" panose="020B0604020202020204" pitchFamily="34" charset="0"/>
                <a:cs typeface="Arial" panose="020B0604020202020204" pitchFamily="34" charset="0"/>
              </a:rPr>
              <a:t>This is table with 2 columns; 3 rows</a:t>
            </a:r>
          </a:p>
          <a:p>
            <a:r>
              <a:rPr lang="en-US" b="0" i="0" dirty="0">
                <a:latin typeface="Arial" panose="020B0604020202020204" pitchFamily="34" charset="0"/>
                <a:cs typeface="Arial" panose="020B0604020202020204" pitchFamily="34" charset="0"/>
              </a:rPr>
              <a:t>To add or remove highlight a row, highlight a row with cursor, then right click &gt; insert &gt; insert a row above or below (or delete).</a:t>
            </a:r>
          </a:p>
          <a:p>
            <a:endParaRPr lang="en-US" b="0"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TIP: to add lines between each row, click within the table and look for the new tab “Table Design” to appear up top. Choose Borders &gt; Horizontal Borders. </a:t>
            </a:r>
          </a:p>
        </p:txBody>
      </p:sp>
      <p:sp>
        <p:nvSpPr>
          <p:cNvPr id="4" name="Slide Number Placeholder 3"/>
          <p:cNvSpPr>
            <a:spLocks noGrp="1"/>
          </p:cNvSpPr>
          <p:nvPr>
            <p:ph type="sldNum" sz="quarter" idx="5"/>
          </p:nvPr>
        </p:nvSpPr>
        <p:spPr/>
        <p:txBody>
          <a:bodyPr/>
          <a:lstStyle/>
          <a:p>
            <a:fld id="{9E341C28-217B-441E-9ECB-97F105BF17F5}" type="slidenum">
              <a:rPr lang="en-GB" smtClean="0"/>
              <a:pPr/>
              <a:t>39</a:t>
            </a:fld>
            <a:endParaRPr lang="en-GB"/>
          </a:p>
        </p:txBody>
      </p:sp>
    </p:spTree>
    <p:extLst>
      <p:ext uri="{BB962C8B-B14F-4D97-AF65-F5344CB8AC3E}">
        <p14:creationId xmlns:p14="http://schemas.microsoft.com/office/powerpoint/2010/main" val="595652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0" i="0" kern="100" dirty="0">
                <a:effectLst/>
                <a:latin typeface="Arial" panose="020B0604020202020204" pitchFamily="34" charset="0"/>
                <a:ea typeface="Aptos" panose="020B0004020202020204" pitchFamily="34" charset="0"/>
                <a:cs typeface="Arial" panose="020B0604020202020204" pitchFamily="34" charset="0"/>
              </a:rPr>
              <a:t>A QR code placeholder has been included if you’d like to direct viewers to a website they can scan with their phone. Simply delete the box if you’d prefer not to include a QR code.</a:t>
            </a:r>
          </a:p>
          <a:p>
            <a:pPr marL="0" marR="0">
              <a:spcBef>
                <a:spcPts val="0"/>
              </a:spcBef>
              <a:spcAft>
                <a:spcPts val="0"/>
              </a:spcAft>
            </a:pPr>
            <a:endParaRPr lang="en-US" sz="1800" b="0" i="0" kern="1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b="0" i="0" kern="100" dirty="0">
                <a:effectLst/>
                <a:latin typeface="Arial" panose="020B0604020202020204" pitchFamily="34" charset="0"/>
                <a:ea typeface="Aptos" panose="020B0004020202020204" pitchFamily="34" charset="0"/>
                <a:cs typeface="Arial" panose="020B0604020202020204" pitchFamily="34" charset="0"/>
              </a:rPr>
              <a:t>To replace an image, delete the placeholder image you see here. Then, a prompt will appear ”Click to insert picture”. Click the little icon and then navigate to a new photo. When replacing an image, choose one with a clean background to allow for legible text placement. </a:t>
            </a:r>
          </a:p>
          <a:p>
            <a:pPr marL="0" marR="0">
              <a:spcBef>
                <a:spcPts val="0"/>
              </a:spcBef>
              <a:spcAft>
                <a:spcPts val="0"/>
              </a:spcAft>
            </a:pPr>
            <a:endParaRPr lang="en-US" sz="1800" b="0" i="0" kern="1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b="0" i="0" kern="100" dirty="0">
                <a:effectLst/>
                <a:latin typeface="Arial" panose="020B0604020202020204" pitchFamily="34" charset="0"/>
                <a:ea typeface="Aptos" panose="020B0004020202020204" pitchFamily="34" charset="0"/>
                <a:cs typeface="Arial" panose="020B0604020202020204" pitchFamily="34" charset="0"/>
              </a:rPr>
              <a:t>You may need to change image alignment depending on subject matter. To adjust cropping, double-click on image and look for the “Crop” tool upper right. Click it once. You should see a preview of the crop box AND the image corner. Click a corner of the image and drag away or towards center to scale up or down your image. </a:t>
            </a:r>
          </a:p>
          <a:p>
            <a:pPr marL="0" marR="0">
              <a:spcBef>
                <a:spcPts val="0"/>
              </a:spcBef>
              <a:spcAft>
                <a:spcPts val="0"/>
              </a:spcAft>
            </a:pPr>
            <a:r>
              <a:rPr lang="en-US" sz="1800" b="0" i="0" kern="100" dirty="0">
                <a:effectLst/>
                <a:latin typeface="Arial" panose="020B0604020202020204" pitchFamily="34" charset="0"/>
                <a:ea typeface="Aptos" panose="020B0004020202020204" pitchFamily="34" charset="0"/>
                <a:cs typeface="Arial" panose="020B0604020202020204" pitchFamily="34" charset="0"/>
              </a:rPr>
              <a:t>You can also click the center of the image and move around placement. Click ”Escape” key or use your mouse to click outside of the image frame when you’re done.</a:t>
            </a:r>
          </a:p>
          <a:p>
            <a:pPr marL="0" marR="0">
              <a:spcBef>
                <a:spcPts val="0"/>
              </a:spcBef>
              <a:spcAft>
                <a:spcPts val="0"/>
              </a:spcAft>
            </a:pPr>
            <a:endParaRPr lang="en-US" sz="1800" b="0" i="0" kern="1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sz="1800" b="0" i="0" kern="100" dirty="0">
                <a:effectLst/>
                <a:latin typeface="Arial" panose="020B0604020202020204" pitchFamily="34" charset="0"/>
                <a:ea typeface="Aptos" panose="020B0004020202020204" pitchFamily="34" charset="0"/>
                <a:cs typeface="Arial" panose="020B0604020202020204" pitchFamily="34" charset="0"/>
              </a:rPr>
              <a:t>IDEA: Expand image to full screen. </a:t>
            </a:r>
          </a:p>
        </p:txBody>
      </p:sp>
      <p:sp>
        <p:nvSpPr>
          <p:cNvPr id="4" name="Slide Number Placeholder 3"/>
          <p:cNvSpPr>
            <a:spLocks noGrp="1"/>
          </p:cNvSpPr>
          <p:nvPr>
            <p:ph type="sldNum" sz="quarter" idx="5"/>
          </p:nvPr>
        </p:nvSpPr>
        <p:spPr/>
        <p:txBody>
          <a:bodyPr/>
          <a:lstStyle/>
          <a:p>
            <a:fld id="{9E341C28-217B-441E-9ECB-97F105BF17F5}" type="slidenum">
              <a:rPr lang="en-GB" smtClean="0"/>
              <a:pPr/>
              <a:t>41</a:t>
            </a:fld>
            <a:endParaRPr lang="en-GB"/>
          </a:p>
        </p:txBody>
      </p:sp>
    </p:spTree>
    <p:extLst>
      <p:ext uri="{BB962C8B-B14F-4D97-AF65-F5344CB8AC3E}">
        <p14:creationId xmlns:p14="http://schemas.microsoft.com/office/powerpoint/2010/main" val="22309970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Si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1600200" y="1582880"/>
            <a:ext cx="8991600" cy="2024671"/>
          </a:xfrm>
        </p:spPr>
        <p:txBody>
          <a:bodyPr wrap="square" anchor="b">
            <a:noAutofit/>
          </a:bodyPr>
          <a:lstStyle>
            <a:lvl1pPr algn="ctr">
              <a:defRPr sz="4800" spc="100" baseline="0">
                <a:solidFill>
                  <a:schemeClr val="accent1"/>
                </a:solidFill>
                <a:latin typeface="+mj-lt"/>
              </a:defRPr>
            </a:lvl1pPr>
          </a:lstStyle>
          <a:p>
            <a:r>
              <a:rPr lang="en-GB" dirty="0"/>
              <a:t>CLICK TO EDIT</a:t>
            </a:r>
            <a:br>
              <a:rPr lang="en-GB" dirty="0"/>
            </a:br>
            <a:r>
              <a:rPr lang="en-GB" dirty="0" err="1"/>
              <a:t>MASTEr</a:t>
            </a:r>
            <a:r>
              <a:rPr lang="en-GB" dirty="0"/>
              <a:t> TITLE STYLE</a:t>
            </a:r>
          </a:p>
        </p:txBody>
      </p:sp>
      <p:sp>
        <p:nvSpPr>
          <p:cNvPr id="6" name="Text Placeholder 22">
            <a:extLst>
              <a:ext uri="{FF2B5EF4-FFF2-40B4-BE49-F238E27FC236}">
                <a16:creationId xmlns:a16="http://schemas.microsoft.com/office/drawing/2014/main" id="{A1C8AEE3-8D47-F68D-279B-E2AA9BCF97AC}"/>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pic>
        <p:nvPicPr>
          <p:cNvPr id="11" name="Graphic 10">
            <a:extLst>
              <a:ext uri="{FF2B5EF4-FFF2-40B4-BE49-F238E27FC236}">
                <a16:creationId xmlns:a16="http://schemas.microsoft.com/office/drawing/2014/main" id="{EBB143FC-8E95-C447-46CB-FA545B20CD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1200" y="5242561"/>
            <a:ext cx="2099131" cy="563182"/>
          </a:xfrm>
          <a:prstGeom prst="rect">
            <a:avLst/>
          </a:prstGeom>
        </p:spPr>
      </p:pic>
      <p:sp>
        <p:nvSpPr>
          <p:cNvPr id="12" name="Text Placeholder 13">
            <a:extLst>
              <a:ext uri="{FF2B5EF4-FFF2-40B4-BE49-F238E27FC236}">
                <a16:creationId xmlns:a16="http://schemas.microsoft.com/office/drawing/2014/main" id="{589B9C40-9213-6DCF-AB88-F5A6BD405E87}"/>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13" name="Text Placeholder 13">
            <a:extLst>
              <a:ext uri="{FF2B5EF4-FFF2-40B4-BE49-F238E27FC236}">
                <a16:creationId xmlns:a16="http://schemas.microsoft.com/office/drawing/2014/main" id="{AD994881-6078-63BA-0F02-596032CAE484}"/>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sp>
        <p:nvSpPr>
          <p:cNvPr id="16" name="Date Placeholder 3">
            <a:extLst>
              <a:ext uri="{FF2B5EF4-FFF2-40B4-BE49-F238E27FC236}">
                <a16:creationId xmlns:a16="http://schemas.microsoft.com/office/drawing/2014/main" id="{E3EA698F-C645-5282-7A77-FA9B4144CB10}"/>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6"/>
                </a:solidFill>
              </a:defRPr>
            </a:lvl1pPr>
          </a:lstStyle>
          <a:p>
            <a:fld id="{9676A4AC-FC1F-604C-9992-70482E96F805}" type="datetime1">
              <a:rPr lang="en-US" smtClean="0"/>
              <a:t>2026-10-02</a:t>
            </a:fld>
            <a:endParaRPr lang="en-US" dirty="0"/>
          </a:p>
        </p:txBody>
      </p:sp>
      <p:sp>
        <p:nvSpPr>
          <p:cNvPr id="17" name="TextBox 16">
            <a:extLst>
              <a:ext uri="{FF2B5EF4-FFF2-40B4-BE49-F238E27FC236}">
                <a16:creationId xmlns:a16="http://schemas.microsoft.com/office/drawing/2014/main" id="{B588A918-6D3D-FB03-48AA-54F08AEA1099}"/>
              </a:ext>
            </a:extLst>
          </p:cNvPr>
          <p:cNvSpPr txBox="1"/>
          <p:nvPr userDrawn="1"/>
        </p:nvSpPr>
        <p:spPr>
          <a:xfrm>
            <a:off x="36576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77292568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with Imag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991BA729-F9E9-32C8-AFE2-61CB4E6A4BBD}"/>
              </a:ext>
            </a:extLst>
          </p:cNvPr>
          <p:cNvSpPr>
            <a:spLocks noGrp="1"/>
          </p:cNvSpPr>
          <p:nvPr>
            <p:ph type="pic" sz="quarter" idx="17" hasCustomPrompt="1"/>
          </p:nvPr>
        </p:nvSpPr>
        <p:spPr>
          <a:xfrm>
            <a:off x="0" y="0"/>
            <a:ext cx="12192000" cy="4949953"/>
          </a:xfrm>
          <a:solidFill>
            <a:schemeClr val="accent5"/>
          </a:solidFill>
        </p:spPr>
        <p:txBody>
          <a:bodyPr tIns="1371600" anchor="ctr" anchorCtr="0"/>
          <a:lstStyle>
            <a:lvl1pPr marL="0" indent="0" algn="ctr">
              <a:buNone/>
              <a:defRPr b="1"/>
            </a:lvl1pPr>
          </a:lstStyle>
          <a:p>
            <a:r>
              <a:rPr lang="en-GB"/>
              <a:t>Click icon to insert picture.</a:t>
            </a:r>
          </a:p>
        </p:txBody>
      </p:sp>
      <p:sp>
        <p:nvSpPr>
          <p:cNvPr id="5" name="Title 1">
            <a:extLst>
              <a:ext uri="{FF2B5EF4-FFF2-40B4-BE49-F238E27FC236}">
                <a16:creationId xmlns:a16="http://schemas.microsoft.com/office/drawing/2014/main" id="{7845F200-AD1B-1C5C-3FB1-1812E6DA39E9}"/>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bg1"/>
                </a:solidFill>
                <a:latin typeface="+mj-lt"/>
              </a:defRPr>
            </a:lvl1pPr>
          </a:lstStyle>
          <a:p>
            <a:r>
              <a:rPr lang="en-GB" dirty="0"/>
              <a:t>CLICK TO EDIT MASTER TITLE STYLE</a:t>
            </a:r>
          </a:p>
        </p:txBody>
      </p:sp>
      <p:sp>
        <p:nvSpPr>
          <p:cNvPr id="6" name="Date Placeholder 3">
            <a:extLst>
              <a:ext uri="{FF2B5EF4-FFF2-40B4-BE49-F238E27FC236}">
                <a16:creationId xmlns:a16="http://schemas.microsoft.com/office/drawing/2014/main" id="{BE396BDA-FB30-78ED-324F-B788B46638AF}"/>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6"/>
                </a:solidFill>
              </a:defRPr>
            </a:lvl1pPr>
          </a:lstStyle>
          <a:p>
            <a:fld id="{8671BAD6-798B-A047-9A31-7ECFDC2C0040}" type="datetime1">
              <a:rPr lang="en-US" smtClean="0"/>
              <a:t>2026-10-02</a:t>
            </a:fld>
            <a:endParaRPr lang="en-US" dirty="0"/>
          </a:p>
        </p:txBody>
      </p:sp>
      <p:sp>
        <p:nvSpPr>
          <p:cNvPr id="7" name="Text Placeholder 22">
            <a:extLst>
              <a:ext uri="{FF2B5EF4-FFF2-40B4-BE49-F238E27FC236}">
                <a16:creationId xmlns:a16="http://schemas.microsoft.com/office/drawing/2014/main" id="{38CA488D-A902-AC22-4B10-898FCEBA5898}"/>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8" name="Text Placeholder 13">
            <a:extLst>
              <a:ext uri="{FF2B5EF4-FFF2-40B4-BE49-F238E27FC236}">
                <a16:creationId xmlns:a16="http://schemas.microsoft.com/office/drawing/2014/main" id="{A1207B5A-E151-9239-6566-E0F0DC7D78D5}"/>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9" name="Text Placeholder 13">
            <a:extLst>
              <a:ext uri="{FF2B5EF4-FFF2-40B4-BE49-F238E27FC236}">
                <a16:creationId xmlns:a16="http://schemas.microsoft.com/office/drawing/2014/main" id="{1C4A9070-E91F-683F-C87A-CA1B7E747B3F}"/>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pic>
        <p:nvPicPr>
          <p:cNvPr id="10" name="Graphic 9">
            <a:extLst>
              <a:ext uri="{FF2B5EF4-FFF2-40B4-BE49-F238E27FC236}">
                <a16:creationId xmlns:a16="http://schemas.microsoft.com/office/drawing/2014/main" id="{8E2F40E1-5163-31BB-8E79-38A3512124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1200" y="5242561"/>
            <a:ext cx="2099131" cy="563182"/>
          </a:xfrm>
          <a:prstGeom prst="rect">
            <a:avLst/>
          </a:prstGeom>
        </p:spPr>
      </p:pic>
      <p:sp>
        <p:nvSpPr>
          <p:cNvPr id="11" name="TextBox 10">
            <a:extLst>
              <a:ext uri="{FF2B5EF4-FFF2-40B4-BE49-F238E27FC236}">
                <a16:creationId xmlns:a16="http://schemas.microsoft.com/office/drawing/2014/main" id="{F52271D5-5743-C0E1-49EF-15640DA18441}"/>
              </a:ext>
            </a:extLst>
          </p:cNvPr>
          <p:cNvSpPr txBox="1"/>
          <p:nvPr userDrawn="1"/>
        </p:nvSpPr>
        <p:spPr>
          <a:xfrm>
            <a:off x="36576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19388673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5" orient="horz" pos="2137">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Title with Image Full Screen">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0C16C92-D868-3F0B-67B0-543A2E289B63}"/>
              </a:ext>
            </a:extLst>
          </p:cNvPr>
          <p:cNvSpPr>
            <a:spLocks noGrp="1"/>
          </p:cNvSpPr>
          <p:nvPr>
            <p:ph type="pic" sz="quarter" idx="17" hasCustomPrompt="1"/>
          </p:nvPr>
        </p:nvSpPr>
        <p:spPr>
          <a:xfrm>
            <a:off x="0" y="0"/>
            <a:ext cx="12192000" cy="6858000"/>
          </a:xfrm>
          <a:solidFill>
            <a:schemeClr val="accent5"/>
          </a:solidFill>
        </p:spPr>
        <p:txBody>
          <a:bodyPr tIns="1371600" anchor="ctr" anchorCtr="0"/>
          <a:lstStyle>
            <a:lvl1pPr marL="0" indent="0" algn="ctr">
              <a:buNone/>
              <a:defRPr b="1"/>
            </a:lvl1pPr>
          </a:lstStyle>
          <a:p>
            <a:r>
              <a:rPr lang="en-GB"/>
              <a:t>Click icon to insert picture.</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bg1"/>
                </a:solidFill>
                <a:latin typeface="+mj-lt"/>
              </a:defRPr>
            </a:lvl1pPr>
          </a:lstStyle>
          <a:p>
            <a:r>
              <a:rPr lang="en-GB" dirty="0"/>
              <a:t>CLICK TO EDIT MASTER TITLE STYLE</a:t>
            </a:r>
          </a:p>
        </p:txBody>
      </p:sp>
      <p:sp>
        <p:nvSpPr>
          <p:cNvPr id="18" name="Text Placeholder 27">
            <a:extLst>
              <a:ext uri="{FF2B5EF4-FFF2-40B4-BE49-F238E27FC236}">
                <a16:creationId xmlns:a16="http://schemas.microsoft.com/office/drawing/2014/main" id="{2C88B9C6-7E7C-ABC8-61BF-669D4F26D523}"/>
              </a:ext>
            </a:extLst>
          </p:cNvPr>
          <p:cNvSpPr>
            <a:spLocks noGrp="1" noChangeAspect="1"/>
          </p:cNvSpPr>
          <p:nvPr>
            <p:ph type="body" sz="quarter" idx="20" hasCustomPrompt="1"/>
          </p:nvPr>
        </p:nvSpPr>
        <p:spPr>
          <a:xfrm>
            <a:off x="9601200" y="5242561"/>
            <a:ext cx="2099131" cy="565853"/>
          </a:xfrm>
          <a:blipFill>
            <a:blip r:embed="rId3">
              <a:extLst>
                <a:ext uri="{96DAC541-7B7A-43D3-8B79-37D633B846F1}">
                  <asvg:svgBlip xmlns:asvg="http://schemas.microsoft.com/office/drawing/2016/SVG/main" r:embed="rId4"/>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
        <p:nvSpPr>
          <p:cNvPr id="3" name="Text Placeholder 14">
            <a:extLst>
              <a:ext uri="{FF2B5EF4-FFF2-40B4-BE49-F238E27FC236}">
                <a16:creationId xmlns:a16="http://schemas.microsoft.com/office/drawing/2014/main" id="{2913C8E3-0AF4-E2D2-771A-4CF5F4D8C975}"/>
              </a:ext>
            </a:extLst>
          </p:cNvPr>
          <p:cNvSpPr>
            <a:spLocks noGrp="1"/>
          </p:cNvSpPr>
          <p:nvPr>
            <p:ph type="body" sz="quarter" idx="19" hasCustomPrompt="1"/>
          </p:nvPr>
        </p:nvSpPr>
        <p:spPr>
          <a:xfrm>
            <a:off x="365760" y="6473952"/>
            <a:ext cx="2286000" cy="163079"/>
          </a:xfrm>
        </p:spPr>
        <p:txBody>
          <a:bodyPr/>
          <a:lstStyle>
            <a:lvl1pPr marL="0" indent="0">
              <a:buFontTx/>
              <a:buNone/>
              <a:defRPr sz="700" spc="70" baseline="0">
                <a:solidFill>
                  <a:schemeClr val="bg1"/>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5" name="Date Placeholder 3">
            <a:extLst>
              <a:ext uri="{FF2B5EF4-FFF2-40B4-BE49-F238E27FC236}">
                <a16:creationId xmlns:a16="http://schemas.microsoft.com/office/drawing/2014/main" id="{9D37CDBC-8721-8A03-52F3-8DDA4E03F033}"/>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bg1"/>
                </a:solidFill>
              </a:defRPr>
            </a:lvl1pPr>
          </a:lstStyle>
          <a:p>
            <a:fld id="{4D0B17FC-C8E3-9F46-8298-3DDDE2FE62A6}" type="datetime1">
              <a:rPr lang="en-US" smtClean="0"/>
              <a:t>2026-10-02</a:t>
            </a:fld>
            <a:endParaRPr lang="en-US" dirty="0"/>
          </a:p>
        </p:txBody>
      </p:sp>
      <p:sp>
        <p:nvSpPr>
          <p:cNvPr id="6" name="Text Placeholder 22">
            <a:extLst>
              <a:ext uri="{FF2B5EF4-FFF2-40B4-BE49-F238E27FC236}">
                <a16:creationId xmlns:a16="http://schemas.microsoft.com/office/drawing/2014/main" id="{E5B90C9C-239F-1605-BE3C-33FB5B6948F1}"/>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sp>
        <p:nvSpPr>
          <p:cNvPr id="10" name="Text Placeholder 13">
            <a:extLst>
              <a:ext uri="{FF2B5EF4-FFF2-40B4-BE49-F238E27FC236}">
                <a16:creationId xmlns:a16="http://schemas.microsoft.com/office/drawing/2014/main" id="{13D952AE-D826-6342-D8FC-27E53D9496D1}"/>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11" name="Text Placeholder 13">
            <a:extLst>
              <a:ext uri="{FF2B5EF4-FFF2-40B4-BE49-F238E27FC236}">
                <a16:creationId xmlns:a16="http://schemas.microsoft.com/office/drawing/2014/main" id="{316D5A34-F469-F492-F0EF-387F741B430E}"/>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spTree>
    <p:extLst>
      <p:ext uri="{BB962C8B-B14F-4D97-AF65-F5344CB8AC3E}">
        <p14:creationId xmlns:p14="http://schemas.microsoft.com/office/powerpoint/2010/main" val="149234321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5" orient="horz" pos="2137">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Title with Image">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772C53F0-83E3-0A16-52F7-E093E1DF9FAA}"/>
              </a:ext>
            </a:extLst>
          </p:cNvPr>
          <p:cNvSpPr>
            <a:spLocks noGrp="1"/>
          </p:cNvSpPr>
          <p:nvPr>
            <p:ph type="pic" sz="quarter" idx="17" hasCustomPrompt="1"/>
          </p:nvPr>
        </p:nvSpPr>
        <p:spPr>
          <a:xfrm>
            <a:off x="0" y="0"/>
            <a:ext cx="12192000" cy="4949953"/>
          </a:xfrm>
          <a:solidFill>
            <a:schemeClr val="accent5"/>
          </a:solidFill>
        </p:spPr>
        <p:txBody>
          <a:bodyPr tIns="1371600" anchor="ctr" anchorCtr="0"/>
          <a:lstStyle>
            <a:lvl1pPr marL="0" indent="0" algn="ctr">
              <a:buNone/>
              <a:defRPr b="1"/>
            </a:lvl1pPr>
          </a:lstStyle>
          <a:p>
            <a:r>
              <a:rPr lang="en-GB"/>
              <a:t>Click icon to insert picture.</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accent1"/>
                </a:solidFill>
                <a:latin typeface="+mj-lt"/>
              </a:defRPr>
            </a:lvl1pPr>
          </a:lstStyle>
          <a:p>
            <a:r>
              <a:rPr lang="en-GB" dirty="0"/>
              <a:t>CLICK TO EDIT MASTER TITLE STYLE</a:t>
            </a:r>
          </a:p>
        </p:txBody>
      </p:sp>
      <p:sp>
        <p:nvSpPr>
          <p:cNvPr id="5" name="Text Placeholder 22">
            <a:extLst>
              <a:ext uri="{FF2B5EF4-FFF2-40B4-BE49-F238E27FC236}">
                <a16:creationId xmlns:a16="http://schemas.microsoft.com/office/drawing/2014/main" id="{2A20CEFD-DDDC-5826-48DF-F1463BC68CEC}"/>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6" name="Text Placeholder 13">
            <a:extLst>
              <a:ext uri="{FF2B5EF4-FFF2-40B4-BE49-F238E27FC236}">
                <a16:creationId xmlns:a16="http://schemas.microsoft.com/office/drawing/2014/main" id="{5300996D-BD1E-713B-EB1F-1676792D253E}"/>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7" name="Text Placeholder 13">
            <a:extLst>
              <a:ext uri="{FF2B5EF4-FFF2-40B4-BE49-F238E27FC236}">
                <a16:creationId xmlns:a16="http://schemas.microsoft.com/office/drawing/2014/main" id="{A3FF4F30-BDDF-EDA3-7322-4607C36A5E7D}"/>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pic>
        <p:nvPicPr>
          <p:cNvPr id="8" name="Graphic 7">
            <a:extLst>
              <a:ext uri="{FF2B5EF4-FFF2-40B4-BE49-F238E27FC236}">
                <a16:creationId xmlns:a16="http://schemas.microsoft.com/office/drawing/2014/main" id="{358F7FEC-7459-ECD1-BFFD-787C5DCE38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1200" y="5242561"/>
            <a:ext cx="2099131" cy="563182"/>
          </a:xfrm>
          <a:prstGeom prst="rect">
            <a:avLst/>
          </a:prstGeom>
        </p:spPr>
      </p:pic>
      <p:sp>
        <p:nvSpPr>
          <p:cNvPr id="9" name="TextBox 8">
            <a:extLst>
              <a:ext uri="{FF2B5EF4-FFF2-40B4-BE49-F238E27FC236}">
                <a16:creationId xmlns:a16="http://schemas.microsoft.com/office/drawing/2014/main" id="{3BE35008-8BFB-32A4-47CA-58985E334369}"/>
              </a:ext>
            </a:extLst>
          </p:cNvPr>
          <p:cNvSpPr txBox="1"/>
          <p:nvPr userDrawn="1"/>
        </p:nvSpPr>
        <p:spPr>
          <a:xfrm>
            <a:off x="36576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
        <p:nvSpPr>
          <p:cNvPr id="11" name="Date Placeholder 3">
            <a:extLst>
              <a:ext uri="{FF2B5EF4-FFF2-40B4-BE49-F238E27FC236}">
                <a16:creationId xmlns:a16="http://schemas.microsoft.com/office/drawing/2014/main" id="{C5752AA3-DFE0-8CAF-3EDA-82FEAA870252}"/>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6"/>
                </a:solidFill>
              </a:defRPr>
            </a:lvl1pPr>
          </a:lstStyle>
          <a:p>
            <a:fld id="{4778DE71-AAB5-C14F-9344-55E81D879C6B}" type="datetime1">
              <a:rPr lang="en-US" smtClean="0"/>
              <a:t>2026-10-02</a:t>
            </a:fld>
            <a:endParaRPr lang="en-US" dirty="0"/>
          </a:p>
        </p:txBody>
      </p:sp>
    </p:spTree>
    <p:extLst>
      <p:ext uri="{BB962C8B-B14F-4D97-AF65-F5344CB8AC3E}">
        <p14:creationId xmlns:p14="http://schemas.microsoft.com/office/powerpoint/2010/main" val="227263409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3" orient="horz" pos="2137">
          <p15:clr>
            <a:srgbClr val="FBAE40"/>
          </p15:clr>
        </p15:guide>
        <p15:guide id="4"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 Title with Image Full Screen">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D717B4C1-0823-A6DE-219F-1A0ABD9188C4}"/>
              </a:ext>
            </a:extLst>
          </p:cNvPr>
          <p:cNvSpPr>
            <a:spLocks noGrp="1"/>
          </p:cNvSpPr>
          <p:nvPr>
            <p:ph type="pic" sz="quarter" idx="18" hasCustomPrompt="1"/>
          </p:nvPr>
        </p:nvSpPr>
        <p:spPr>
          <a:xfrm>
            <a:off x="0" y="2"/>
            <a:ext cx="12192000" cy="6857998"/>
          </a:xfrm>
          <a:solidFill>
            <a:schemeClr val="accent5"/>
          </a:solidFill>
        </p:spPr>
        <p:txBody>
          <a:bodyPr tIns="1097280" anchor="ctr" anchorCtr="0"/>
          <a:lstStyle>
            <a:lvl1pPr marL="0" indent="0" algn="ctr">
              <a:buNone/>
              <a:defRPr b="1"/>
            </a:lvl1pPr>
          </a:lstStyle>
          <a:p>
            <a:r>
              <a:rPr lang="en-GB"/>
              <a:t>Click icon to insert picture.</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accent1"/>
                </a:solidFill>
                <a:latin typeface="+mj-lt"/>
              </a:defRPr>
            </a:lvl1pPr>
          </a:lstStyle>
          <a:p>
            <a:r>
              <a:rPr lang="en-GB" dirty="0"/>
              <a:t>CLICK TO EDIT MASTER TITLE STYLE</a:t>
            </a:r>
          </a:p>
        </p:txBody>
      </p:sp>
      <p:sp>
        <p:nvSpPr>
          <p:cNvPr id="16" name="Text Placeholder 14">
            <a:extLst>
              <a:ext uri="{FF2B5EF4-FFF2-40B4-BE49-F238E27FC236}">
                <a16:creationId xmlns:a16="http://schemas.microsoft.com/office/drawing/2014/main" id="{31984DF6-4245-DD15-D393-82880D6B0E97}"/>
              </a:ext>
            </a:extLst>
          </p:cNvPr>
          <p:cNvSpPr>
            <a:spLocks noGrp="1"/>
          </p:cNvSpPr>
          <p:nvPr>
            <p:ph type="body" sz="quarter" idx="19" hasCustomPrompt="1"/>
          </p:nvPr>
        </p:nvSpPr>
        <p:spPr>
          <a:xfrm>
            <a:off x="365760" y="6473952"/>
            <a:ext cx="2286000" cy="163079"/>
          </a:xfrm>
        </p:spPr>
        <p:txBody>
          <a:bodyPr/>
          <a:lstStyle>
            <a:lvl1pPr marL="0" indent="0">
              <a:buFontTx/>
              <a:buNone/>
              <a:defRPr sz="700" spc="70" baseline="0">
                <a:solidFill>
                  <a:schemeClr val="accent1"/>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4" name="Date Placeholder 3">
            <a:extLst>
              <a:ext uri="{FF2B5EF4-FFF2-40B4-BE49-F238E27FC236}">
                <a16:creationId xmlns:a16="http://schemas.microsoft.com/office/drawing/2014/main" id="{2A9C64B0-F892-1F33-E2CC-63B45E538B2A}"/>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1"/>
                </a:solidFill>
              </a:defRPr>
            </a:lvl1pPr>
          </a:lstStyle>
          <a:p>
            <a:fld id="{EAF10C06-DB68-4844-9032-93910C18F157}" type="datetime1">
              <a:rPr lang="en-US" smtClean="0"/>
              <a:t>2026-10-02</a:t>
            </a:fld>
            <a:endParaRPr lang="en-US" dirty="0"/>
          </a:p>
        </p:txBody>
      </p:sp>
      <p:sp>
        <p:nvSpPr>
          <p:cNvPr id="5" name="Text Placeholder 22">
            <a:extLst>
              <a:ext uri="{FF2B5EF4-FFF2-40B4-BE49-F238E27FC236}">
                <a16:creationId xmlns:a16="http://schemas.microsoft.com/office/drawing/2014/main" id="{11527F4C-763A-7422-5BD5-FBA830E66B39}"/>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6" name="Text Placeholder 13">
            <a:extLst>
              <a:ext uri="{FF2B5EF4-FFF2-40B4-BE49-F238E27FC236}">
                <a16:creationId xmlns:a16="http://schemas.microsoft.com/office/drawing/2014/main" id="{BD78F0E5-378F-FB32-8AB8-492F29E26ADE}"/>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7" name="Text Placeholder 13">
            <a:extLst>
              <a:ext uri="{FF2B5EF4-FFF2-40B4-BE49-F238E27FC236}">
                <a16:creationId xmlns:a16="http://schemas.microsoft.com/office/drawing/2014/main" id="{F3F36D49-1FCB-9DE6-807A-F3E160B622F5}"/>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sp>
        <p:nvSpPr>
          <p:cNvPr id="10" name="Text Placeholder 27">
            <a:extLst>
              <a:ext uri="{FF2B5EF4-FFF2-40B4-BE49-F238E27FC236}">
                <a16:creationId xmlns:a16="http://schemas.microsoft.com/office/drawing/2014/main" id="{A9CAA31F-11CE-5EF5-CE9D-7770A57F3D01}"/>
              </a:ext>
            </a:extLst>
          </p:cNvPr>
          <p:cNvSpPr>
            <a:spLocks noGrp="1" noChangeAspect="1"/>
          </p:cNvSpPr>
          <p:nvPr>
            <p:ph type="body" sz="quarter" idx="20" hasCustomPrompt="1"/>
          </p:nvPr>
        </p:nvSpPr>
        <p:spPr>
          <a:xfrm>
            <a:off x="9601200" y="5242561"/>
            <a:ext cx="2099131" cy="565853"/>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Tree>
    <p:extLst>
      <p:ext uri="{BB962C8B-B14F-4D97-AF65-F5344CB8AC3E}">
        <p14:creationId xmlns:p14="http://schemas.microsoft.com/office/powerpoint/2010/main" val="11295990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3" orient="horz" pos="2137">
          <p15:clr>
            <a:srgbClr val="FBAE40"/>
          </p15:clr>
        </p15:guide>
        <p15:guide id="4"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Title with Video">
    <p:spTree>
      <p:nvGrpSpPr>
        <p:cNvPr id="1" name=""/>
        <p:cNvGrpSpPr/>
        <p:nvPr/>
      </p:nvGrpSpPr>
      <p:grpSpPr>
        <a:xfrm>
          <a:off x="0" y="0"/>
          <a:ext cx="0" cy="0"/>
          <a:chOff x="0" y="0"/>
          <a:chExt cx="0" cy="0"/>
        </a:xfrm>
      </p:grpSpPr>
      <p:sp>
        <p:nvSpPr>
          <p:cNvPr id="55" name="Media Placeholder 54">
            <a:extLst>
              <a:ext uri="{FF2B5EF4-FFF2-40B4-BE49-F238E27FC236}">
                <a16:creationId xmlns:a16="http://schemas.microsoft.com/office/drawing/2014/main" id="{DECBE143-3B88-6F7A-681B-EAE3300DCCEE}"/>
              </a:ext>
            </a:extLst>
          </p:cNvPr>
          <p:cNvSpPr>
            <a:spLocks noGrp="1"/>
          </p:cNvSpPr>
          <p:nvPr>
            <p:ph type="media" sz="quarter" idx="17" hasCustomPrompt="1"/>
          </p:nvPr>
        </p:nvSpPr>
        <p:spPr>
          <a:xfrm>
            <a:off x="0" y="-1726"/>
            <a:ext cx="12192000" cy="4946904"/>
          </a:xfrm>
          <a:solidFill>
            <a:schemeClr val="accent5"/>
          </a:solidFill>
        </p:spPr>
        <p:txBody>
          <a:bodyPr tIns="2926080"/>
          <a:lstStyle>
            <a:lvl1pPr marL="0" indent="0" algn="ctr">
              <a:buNone/>
              <a:defRPr b="1"/>
            </a:lvl1pPr>
          </a:lstStyle>
          <a:p>
            <a:r>
              <a:rPr lang="en-GB"/>
              <a:t>Click icon to insert video.</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bg1"/>
                </a:solidFill>
                <a:latin typeface="+mj-lt"/>
              </a:defRPr>
            </a:lvl1pPr>
          </a:lstStyle>
          <a:p>
            <a:r>
              <a:rPr lang="en-GB" dirty="0"/>
              <a:t>CLICK TO EDIT MASTER TITLE STYLE</a:t>
            </a:r>
          </a:p>
        </p:txBody>
      </p:sp>
      <p:sp>
        <p:nvSpPr>
          <p:cNvPr id="4" name="Text Placeholder 22">
            <a:extLst>
              <a:ext uri="{FF2B5EF4-FFF2-40B4-BE49-F238E27FC236}">
                <a16:creationId xmlns:a16="http://schemas.microsoft.com/office/drawing/2014/main" id="{F7F3EDA9-5C35-23BF-5A55-3A2782B53629}"/>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5" name="Text Placeholder 13">
            <a:extLst>
              <a:ext uri="{FF2B5EF4-FFF2-40B4-BE49-F238E27FC236}">
                <a16:creationId xmlns:a16="http://schemas.microsoft.com/office/drawing/2014/main" id="{4947799D-1942-558B-99EB-945BCA1F1AC8}"/>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6" name="Text Placeholder 13">
            <a:extLst>
              <a:ext uri="{FF2B5EF4-FFF2-40B4-BE49-F238E27FC236}">
                <a16:creationId xmlns:a16="http://schemas.microsoft.com/office/drawing/2014/main" id="{25B2956C-47C4-A12C-136C-5DD9FEAFBA3B}"/>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pic>
        <p:nvPicPr>
          <p:cNvPr id="7" name="Graphic 6">
            <a:extLst>
              <a:ext uri="{FF2B5EF4-FFF2-40B4-BE49-F238E27FC236}">
                <a16:creationId xmlns:a16="http://schemas.microsoft.com/office/drawing/2014/main" id="{AEFEF6C3-0E50-4F5E-86BB-B9167E4BC4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1200" y="5242561"/>
            <a:ext cx="2099131" cy="563182"/>
          </a:xfrm>
          <a:prstGeom prst="rect">
            <a:avLst/>
          </a:prstGeom>
        </p:spPr>
      </p:pic>
      <p:sp>
        <p:nvSpPr>
          <p:cNvPr id="8" name="TextBox 7">
            <a:extLst>
              <a:ext uri="{FF2B5EF4-FFF2-40B4-BE49-F238E27FC236}">
                <a16:creationId xmlns:a16="http://schemas.microsoft.com/office/drawing/2014/main" id="{CDC96A9A-3956-C263-F399-77398BC813AD}"/>
              </a:ext>
            </a:extLst>
          </p:cNvPr>
          <p:cNvSpPr txBox="1"/>
          <p:nvPr userDrawn="1"/>
        </p:nvSpPr>
        <p:spPr>
          <a:xfrm>
            <a:off x="36576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
        <p:nvSpPr>
          <p:cNvPr id="9" name="Date Placeholder 3">
            <a:extLst>
              <a:ext uri="{FF2B5EF4-FFF2-40B4-BE49-F238E27FC236}">
                <a16:creationId xmlns:a16="http://schemas.microsoft.com/office/drawing/2014/main" id="{8146C5B0-F79C-D498-8A0C-8DBD25150F3D}"/>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6"/>
                </a:solidFill>
              </a:defRPr>
            </a:lvl1pPr>
          </a:lstStyle>
          <a:p>
            <a:fld id="{99AE90E1-BE2E-9842-8A8E-2F7DFFB8ECD3}" type="datetime1">
              <a:rPr lang="en-US" smtClean="0"/>
              <a:t>2026-10-02</a:t>
            </a:fld>
            <a:endParaRPr lang="en-US" dirty="0"/>
          </a:p>
        </p:txBody>
      </p:sp>
    </p:spTree>
    <p:extLst>
      <p:ext uri="{BB962C8B-B14F-4D97-AF65-F5344CB8AC3E}">
        <p14:creationId xmlns:p14="http://schemas.microsoft.com/office/powerpoint/2010/main" val="17423774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5" orient="horz" pos="2137">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Title with Video Full Screen">
    <p:spTree>
      <p:nvGrpSpPr>
        <p:cNvPr id="1" name=""/>
        <p:cNvGrpSpPr/>
        <p:nvPr/>
      </p:nvGrpSpPr>
      <p:grpSpPr>
        <a:xfrm>
          <a:off x="0" y="0"/>
          <a:ext cx="0" cy="0"/>
          <a:chOff x="0" y="0"/>
          <a:chExt cx="0" cy="0"/>
        </a:xfrm>
      </p:grpSpPr>
      <p:sp>
        <p:nvSpPr>
          <p:cNvPr id="55" name="Media Placeholder 54">
            <a:extLst>
              <a:ext uri="{FF2B5EF4-FFF2-40B4-BE49-F238E27FC236}">
                <a16:creationId xmlns:a16="http://schemas.microsoft.com/office/drawing/2014/main" id="{DECBE143-3B88-6F7A-681B-EAE3300DCCEE}"/>
              </a:ext>
            </a:extLst>
          </p:cNvPr>
          <p:cNvSpPr>
            <a:spLocks noGrp="1"/>
          </p:cNvSpPr>
          <p:nvPr>
            <p:ph type="media" sz="quarter" idx="17" hasCustomPrompt="1"/>
          </p:nvPr>
        </p:nvSpPr>
        <p:spPr>
          <a:xfrm>
            <a:off x="0" y="6910"/>
            <a:ext cx="12192000" cy="6857999"/>
          </a:xfrm>
          <a:solidFill>
            <a:schemeClr val="accent5"/>
          </a:solidFill>
        </p:spPr>
        <p:txBody>
          <a:bodyPr tIns="3657600"/>
          <a:lstStyle>
            <a:lvl1pPr marL="0" indent="0" algn="ctr">
              <a:buNone/>
              <a:defRPr b="1"/>
            </a:lvl1pPr>
          </a:lstStyle>
          <a:p>
            <a:r>
              <a:rPr lang="en-GB"/>
              <a:t>Click icon to insert video.</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bg1"/>
                </a:solidFill>
                <a:latin typeface="+mj-lt"/>
              </a:defRPr>
            </a:lvl1pPr>
          </a:lstStyle>
          <a:p>
            <a:r>
              <a:rPr lang="en-GB" dirty="0"/>
              <a:t>CLICK TO EDIT MASTER TITLE STYLE</a:t>
            </a:r>
          </a:p>
        </p:txBody>
      </p:sp>
      <p:sp>
        <p:nvSpPr>
          <p:cNvPr id="3" name="Text Placeholder 27">
            <a:extLst>
              <a:ext uri="{FF2B5EF4-FFF2-40B4-BE49-F238E27FC236}">
                <a16:creationId xmlns:a16="http://schemas.microsoft.com/office/drawing/2014/main" id="{36538920-4DF5-70C2-4EB6-001BBF9E53E3}"/>
              </a:ext>
            </a:extLst>
          </p:cNvPr>
          <p:cNvSpPr>
            <a:spLocks noGrp="1" noChangeAspect="1"/>
          </p:cNvSpPr>
          <p:nvPr>
            <p:ph type="body" sz="quarter" idx="20" hasCustomPrompt="1"/>
          </p:nvPr>
        </p:nvSpPr>
        <p:spPr>
          <a:xfrm>
            <a:off x="9601200" y="5242561"/>
            <a:ext cx="2099131" cy="565853"/>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
        <p:nvSpPr>
          <p:cNvPr id="4" name="Text Placeholder 14">
            <a:extLst>
              <a:ext uri="{FF2B5EF4-FFF2-40B4-BE49-F238E27FC236}">
                <a16:creationId xmlns:a16="http://schemas.microsoft.com/office/drawing/2014/main" id="{246EDEEE-A2DF-A8EF-242F-815A677269AF}"/>
              </a:ext>
            </a:extLst>
          </p:cNvPr>
          <p:cNvSpPr>
            <a:spLocks noGrp="1"/>
          </p:cNvSpPr>
          <p:nvPr>
            <p:ph type="body" sz="quarter" idx="19" hasCustomPrompt="1"/>
          </p:nvPr>
        </p:nvSpPr>
        <p:spPr>
          <a:xfrm>
            <a:off x="365760" y="6473952"/>
            <a:ext cx="2286000" cy="163079"/>
          </a:xfrm>
        </p:spPr>
        <p:txBody>
          <a:bodyPr/>
          <a:lstStyle>
            <a:lvl1pPr marL="0" indent="0">
              <a:buFontTx/>
              <a:buNone/>
              <a:defRPr sz="700" spc="70" baseline="0">
                <a:solidFill>
                  <a:schemeClr val="bg1"/>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6" name="Text Placeholder 22">
            <a:extLst>
              <a:ext uri="{FF2B5EF4-FFF2-40B4-BE49-F238E27FC236}">
                <a16:creationId xmlns:a16="http://schemas.microsoft.com/office/drawing/2014/main" id="{330F1834-FA1C-88A9-BD5A-33CDF3F3A507}"/>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sp>
        <p:nvSpPr>
          <p:cNvPr id="7" name="Text Placeholder 13">
            <a:extLst>
              <a:ext uri="{FF2B5EF4-FFF2-40B4-BE49-F238E27FC236}">
                <a16:creationId xmlns:a16="http://schemas.microsoft.com/office/drawing/2014/main" id="{3916A531-EC77-E0E6-3BFA-EBBA0375C434}"/>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8" name="Text Placeholder 13">
            <a:extLst>
              <a:ext uri="{FF2B5EF4-FFF2-40B4-BE49-F238E27FC236}">
                <a16:creationId xmlns:a16="http://schemas.microsoft.com/office/drawing/2014/main" id="{889CDD53-BE19-9582-F4D3-D02F3494F59F}"/>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sp>
        <p:nvSpPr>
          <p:cNvPr id="9" name="Date Placeholder 3">
            <a:extLst>
              <a:ext uri="{FF2B5EF4-FFF2-40B4-BE49-F238E27FC236}">
                <a16:creationId xmlns:a16="http://schemas.microsoft.com/office/drawing/2014/main" id="{CB46943C-1141-91E2-907F-0849D8D9AAEE}"/>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bg1"/>
                </a:solidFill>
              </a:defRPr>
            </a:lvl1pPr>
          </a:lstStyle>
          <a:p>
            <a:fld id="{24D93CD8-AFE5-5740-B550-22B00910A7C9}" type="datetime1">
              <a:rPr lang="en-US" smtClean="0"/>
              <a:t>2026-10-02</a:t>
            </a:fld>
            <a:endParaRPr lang="en-US" dirty="0"/>
          </a:p>
        </p:txBody>
      </p:sp>
    </p:spTree>
    <p:extLst>
      <p:ext uri="{BB962C8B-B14F-4D97-AF65-F5344CB8AC3E}">
        <p14:creationId xmlns:p14="http://schemas.microsoft.com/office/powerpoint/2010/main" val="274787852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5" orient="horz" pos="2137">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 Title with Video">
    <p:spTree>
      <p:nvGrpSpPr>
        <p:cNvPr id="1" name=""/>
        <p:cNvGrpSpPr/>
        <p:nvPr/>
      </p:nvGrpSpPr>
      <p:grpSpPr>
        <a:xfrm>
          <a:off x="0" y="0"/>
          <a:ext cx="0" cy="0"/>
          <a:chOff x="0" y="0"/>
          <a:chExt cx="0" cy="0"/>
        </a:xfrm>
      </p:grpSpPr>
      <p:sp>
        <p:nvSpPr>
          <p:cNvPr id="55" name="Media Placeholder 54">
            <a:extLst>
              <a:ext uri="{FF2B5EF4-FFF2-40B4-BE49-F238E27FC236}">
                <a16:creationId xmlns:a16="http://schemas.microsoft.com/office/drawing/2014/main" id="{DECBE143-3B88-6F7A-681B-EAE3300DCCEE}"/>
              </a:ext>
            </a:extLst>
          </p:cNvPr>
          <p:cNvSpPr>
            <a:spLocks noGrp="1"/>
          </p:cNvSpPr>
          <p:nvPr>
            <p:ph type="media" sz="quarter" idx="17" hasCustomPrompt="1"/>
          </p:nvPr>
        </p:nvSpPr>
        <p:spPr>
          <a:xfrm>
            <a:off x="0" y="-1726"/>
            <a:ext cx="12192000" cy="4946904"/>
          </a:xfrm>
          <a:solidFill>
            <a:schemeClr val="accent5"/>
          </a:solidFill>
        </p:spPr>
        <p:txBody>
          <a:bodyPr tIns="2926080"/>
          <a:lstStyle>
            <a:lvl1pPr marL="0" indent="0" algn="ctr">
              <a:buNone/>
              <a:defRPr b="1"/>
            </a:lvl1pPr>
          </a:lstStyle>
          <a:p>
            <a:r>
              <a:rPr lang="en-GB"/>
              <a:t>Click icon to insert video.</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accent1"/>
                </a:solidFill>
                <a:latin typeface="+mj-lt"/>
              </a:defRPr>
            </a:lvl1pPr>
          </a:lstStyle>
          <a:p>
            <a:r>
              <a:rPr lang="en-GB" dirty="0"/>
              <a:t>CLICK TO EDIT MASTER TITLE STYLE</a:t>
            </a:r>
          </a:p>
        </p:txBody>
      </p:sp>
      <p:sp>
        <p:nvSpPr>
          <p:cNvPr id="4" name="Text Placeholder 22">
            <a:extLst>
              <a:ext uri="{FF2B5EF4-FFF2-40B4-BE49-F238E27FC236}">
                <a16:creationId xmlns:a16="http://schemas.microsoft.com/office/drawing/2014/main" id="{8276B388-0111-CDE0-6C43-5AF216286528}"/>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5" name="Text Placeholder 13">
            <a:extLst>
              <a:ext uri="{FF2B5EF4-FFF2-40B4-BE49-F238E27FC236}">
                <a16:creationId xmlns:a16="http://schemas.microsoft.com/office/drawing/2014/main" id="{E62B5570-BF2B-22C4-3944-32BE2ECEA084}"/>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6" name="Text Placeholder 13">
            <a:extLst>
              <a:ext uri="{FF2B5EF4-FFF2-40B4-BE49-F238E27FC236}">
                <a16:creationId xmlns:a16="http://schemas.microsoft.com/office/drawing/2014/main" id="{41D57C78-6E7A-45DD-A4E8-EF873F3C68BB}"/>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pic>
        <p:nvPicPr>
          <p:cNvPr id="7" name="Graphic 6">
            <a:extLst>
              <a:ext uri="{FF2B5EF4-FFF2-40B4-BE49-F238E27FC236}">
                <a16:creationId xmlns:a16="http://schemas.microsoft.com/office/drawing/2014/main" id="{B6EEF162-16CA-BCA8-B9CD-8D80239FCB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1200" y="5242561"/>
            <a:ext cx="2099131" cy="563182"/>
          </a:xfrm>
          <a:prstGeom prst="rect">
            <a:avLst/>
          </a:prstGeom>
        </p:spPr>
      </p:pic>
      <p:sp>
        <p:nvSpPr>
          <p:cNvPr id="8" name="TextBox 7">
            <a:extLst>
              <a:ext uri="{FF2B5EF4-FFF2-40B4-BE49-F238E27FC236}">
                <a16:creationId xmlns:a16="http://schemas.microsoft.com/office/drawing/2014/main" id="{2705425F-2A51-79E7-0308-45725490CBF8}"/>
              </a:ext>
            </a:extLst>
          </p:cNvPr>
          <p:cNvSpPr txBox="1"/>
          <p:nvPr userDrawn="1"/>
        </p:nvSpPr>
        <p:spPr>
          <a:xfrm>
            <a:off x="36576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
        <p:nvSpPr>
          <p:cNvPr id="9" name="Date Placeholder 3">
            <a:extLst>
              <a:ext uri="{FF2B5EF4-FFF2-40B4-BE49-F238E27FC236}">
                <a16:creationId xmlns:a16="http://schemas.microsoft.com/office/drawing/2014/main" id="{BD6790A2-DA96-00D3-D409-76E1858FFEB1}"/>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6"/>
                </a:solidFill>
              </a:defRPr>
            </a:lvl1pPr>
          </a:lstStyle>
          <a:p>
            <a:fld id="{E03EF970-DD31-0C48-8D18-DBA1136C1E8B}" type="datetime1">
              <a:rPr lang="en-US" smtClean="0"/>
              <a:t>2026-10-02</a:t>
            </a:fld>
            <a:endParaRPr lang="en-US" dirty="0"/>
          </a:p>
        </p:txBody>
      </p:sp>
    </p:spTree>
    <p:extLst>
      <p:ext uri="{BB962C8B-B14F-4D97-AF65-F5344CB8AC3E}">
        <p14:creationId xmlns:p14="http://schemas.microsoft.com/office/powerpoint/2010/main" val="53731985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5" orient="horz" pos="2137">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 Title with Video Full Screen">
    <p:spTree>
      <p:nvGrpSpPr>
        <p:cNvPr id="1" name=""/>
        <p:cNvGrpSpPr/>
        <p:nvPr/>
      </p:nvGrpSpPr>
      <p:grpSpPr>
        <a:xfrm>
          <a:off x="0" y="0"/>
          <a:ext cx="0" cy="0"/>
          <a:chOff x="0" y="0"/>
          <a:chExt cx="0" cy="0"/>
        </a:xfrm>
      </p:grpSpPr>
      <p:sp>
        <p:nvSpPr>
          <p:cNvPr id="3" name="Media Placeholder 54">
            <a:extLst>
              <a:ext uri="{FF2B5EF4-FFF2-40B4-BE49-F238E27FC236}">
                <a16:creationId xmlns:a16="http://schemas.microsoft.com/office/drawing/2014/main" id="{5663C367-F6A2-334A-37C4-64C0DF3A52CC}"/>
              </a:ext>
            </a:extLst>
          </p:cNvPr>
          <p:cNvSpPr>
            <a:spLocks noGrp="1"/>
          </p:cNvSpPr>
          <p:nvPr>
            <p:ph type="media" sz="quarter" idx="18" hasCustomPrompt="1"/>
          </p:nvPr>
        </p:nvSpPr>
        <p:spPr>
          <a:xfrm>
            <a:off x="0" y="6911"/>
            <a:ext cx="12192000" cy="6857998"/>
          </a:xfrm>
          <a:solidFill>
            <a:schemeClr val="accent5"/>
          </a:solidFill>
        </p:spPr>
        <p:txBody>
          <a:bodyPr tIns="3657600"/>
          <a:lstStyle>
            <a:lvl1pPr marL="0" indent="0" algn="ctr">
              <a:buNone/>
              <a:defRPr b="1"/>
            </a:lvl1pPr>
          </a:lstStyle>
          <a:p>
            <a:r>
              <a:rPr lang="en-GB"/>
              <a:t>Click icon to insert video.</a:t>
            </a:r>
          </a:p>
        </p:txBody>
      </p:sp>
      <p:sp>
        <p:nvSpPr>
          <p:cNvPr id="2" name="Title 1">
            <a:extLst>
              <a:ext uri="{FF2B5EF4-FFF2-40B4-BE49-F238E27FC236}">
                <a16:creationId xmlns:a16="http://schemas.microsoft.com/office/drawing/2014/main" id="{39EE708D-76B7-963F-B2DC-89477B8EAE2D}"/>
              </a:ext>
            </a:extLst>
          </p:cNvPr>
          <p:cNvSpPr>
            <a:spLocks noGrp="1"/>
          </p:cNvSpPr>
          <p:nvPr>
            <p:ph type="ctrTitle" hasCustomPrompt="1"/>
          </p:nvPr>
        </p:nvSpPr>
        <p:spPr>
          <a:xfrm>
            <a:off x="287363" y="198267"/>
            <a:ext cx="11617274" cy="1080000"/>
          </a:xfrm>
        </p:spPr>
        <p:txBody>
          <a:bodyPr anchor="b">
            <a:noAutofit/>
          </a:bodyPr>
          <a:lstStyle>
            <a:lvl1pPr algn="ctr">
              <a:defRPr sz="4800" spc="100" baseline="0">
                <a:solidFill>
                  <a:schemeClr val="accent1"/>
                </a:solidFill>
                <a:latin typeface="+mj-lt"/>
              </a:defRPr>
            </a:lvl1pPr>
          </a:lstStyle>
          <a:p>
            <a:r>
              <a:rPr lang="en-GB" dirty="0"/>
              <a:t>CLICK TO EDIT MASTER TITLE STYLE</a:t>
            </a:r>
          </a:p>
        </p:txBody>
      </p:sp>
      <p:sp>
        <p:nvSpPr>
          <p:cNvPr id="4" name="Text Placeholder 27">
            <a:extLst>
              <a:ext uri="{FF2B5EF4-FFF2-40B4-BE49-F238E27FC236}">
                <a16:creationId xmlns:a16="http://schemas.microsoft.com/office/drawing/2014/main" id="{E2CF818B-3D42-8D1A-B9DB-AAC2E8CC8C07}"/>
              </a:ext>
            </a:extLst>
          </p:cNvPr>
          <p:cNvSpPr>
            <a:spLocks noGrp="1" noChangeAspect="1"/>
          </p:cNvSpPr>
          <p:nvPr>
            <p:ph type="body" sz="quarter" idx="20" hasCustomPrompt="1"/>
          </p:nvPr>
        </p:nvSpPr>
        <p:spPr>
          <a:xfrm>
            <a:off x="9601200" y="5242561"/>
            <a:ext cx="2099131" cy="565853"/>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
        <p:nvSpPr>
          <p:cNvPr id="5" name="Text Placeholder 14">
            <a:extLst>
              <a:ext uri="{FF2B5EF4-FFF2-40B4-BE49-F238E27FC236}">
                <a16:creationId xmlns:a16="http://schemas.microsoft.com/office/drawing/2014/main" id="{5F5F003D-21A3-1948-775C-6B1753314251}"/>
              </a:ext>
            </a:extLst>
          </p:cNvPr>
          <p:cNvSpPr>
            <a:spLocks noGrp="1"/>
          </p:cNvSpPr>
          <p:nvPr>
            <p:ph type="body" sz="quarter" idx="19" hasCustomPrompt="1"/>
          </p:nvPr>
        </p:nvSpPr>
        <p:spPr>
          <a:xfrm>
            <a:off x="365760" y="6473952"/>
            <a:ext cx="2286000" cy="152399"/>
          </a:xfrm>
        </p:spPr>
        <p:txBody>
          <a:bodyPr/>
          <a:lstStyle>
            <a:lvl1pPr marL="0" indent="0">
              <a:buFontTx/>
              <a:buNone/>
              <a:defRPr sz="700" spc="70" baseline="0">
                <a:solidFill>
                  <a:schemeClr val="accent6"/>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6" name="Date Placeholder 3">
            <a:extLst>
              <a:ext uri="{FF2B5EF4-FFF2-40B4-BE49-F238E27FC236}">
                <a16:creationId xmlns:a16="http://schemas.microsoft.com/office/drawing/2014/main" id="{65001D8B-E22C-8776-F8DE-7D8D4343F712}"/>
              </a:ext>
            </a:extLst>
          </p:cNvPr>
          <p:cNvSpPr>
            <a:spLocks noGrp="1"/>
          </p:cNvSpPr>
          <p:nvPr>
            <p:ph type="dt" sz="half" idx="2"/>
          </p:nvPr>
        </p:nvSpPr>
        <p:spPr>
          <a:xfrm>
            <a:off x="9220200" y="6400800"/>
            <a:ext cx="2581200" cy="236231"/>
          </a:xfrm>
          <a:prstGeom prst="rect">
            <a:avLst/>
          </a:prstGeom>
        </p:spPr>
        <p:txBody>
          <a:bodyPr vert="horz" lIns="91440" tIns="45720" rIns="91440" bIns="45720" rtlCol="0" anchor="t"/>
          <a:lstStyle>
            <a:lvl1pPr algn="r">
              <a:defRPr lang="en-US" sz="1200" b="0" smtClean="0">
                <a:solidFill>
                  <a:schemeClr val="accent6"/>
                </a:solidFill>
              </a:defRPr>
            </a:lvl1pPr>
          </a:lstStyle>
          <a:p>
            <a:fld id="{153E488A-6E7B-6C46-9041-28C191BCAF70}" type="datetime1">
              <a:rPr lang="en-US" smtClean="0"/>
              <a:t>2026-10-02</a:t>
            </a:fld>
            <a:endParaRPr lang="en-US" dirty="0"/>
          </a:p>
        </p:txBody>
      </p:sp>
      <p:sp>
        <p:nvSpPr>
          <p:cNvPr id="7" name="Text Placeholder 22">
            <a:extLst>
              <a:ext uri="{FF2B5EF4-FFF2-40B4-BE49-F238E27FC236}">
                <a16:creationId xmlns:a16="http://schemas.microsoft.com/office/drawing/2014/main" id="{7B6223F3-3712-EAF3-285B-4FC04C955338}"/>
              </a:ext>
            </a:extLst>
          </p:cNvPr>
          <p:cNvSpPr>
            <a:spLocks noGrp="1"/>
          </p:cNvSpPr>
          <p:nvPr>
            <p:ph type="body" sz="quarter" idx="16" hasCustomPrompt="1"/>
          </p:nvPr>
        </p:nvSpPr>
        <p:spPr>
          <a:xfrm>
            <a:off x="36576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8" name="Text Placeholder 13">
            <a:extLst>
              <a:ext uri="{FF2B5EF4-FFF2-40B4-BE49-F238E27FC236}">
                <a16:creationId xmlns:a16="http://schemas.microsoft.com/office/drawing/2014/main" id="{D2FE952F-D1DB-F7F7-7DD2-533D5B267B52}"/>
              </a:ext>
            </a:extLst>
          </p:cNvPr>
          <p:cNvSpPr>
            <a:spLocks noGrp="1"/>
          </p:cNvSpPr>
          <p:nvPr>
            <p:ph type="body" sz="quarter" idx="14" hasCustomPrompt="1"/>
          </p:nvPr>
        </p:nvSpPr>
        <p:spPr>
          <a:xfrm>
            <a:off x="365760" y="5160265"/>
            <a:ext cx="6495074" cy="432000"/>
          </a:xfrm>
        </p:spPr>
        <p:txBody>
          <a:bodyPr wrap="none" anchor="t">
            <a:noAutofit/>
          </a:bodyPr>
          <a:lstStyle>
            <a:lvl1pPr marL="0" indent="0">
              <a:buNone/>
              <a:defRPr sz="2200" b="1"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Name of Presenter Here</a:t>
            </a:r>
          </a:p>
        </p:txBody>
      </p:sp>
      <p:sp>
        <p:nvSpPr>
          <p:cNvPr id="9" name="Text Placeholder 13">
            <a:extLst>
              <a:ext uri="{FF2B5EF4-FFF2-40B4-BE49-F238E27FC236}">
                <a16:creationId xmlns:a16="http://schemas.microsoft.com/office/drawing/2014/main" id="{E44F50B1-171D-017E-6D1F-6FE646CACBF0}"/>
              </a:ext>
            </a:extLst>
          </p:cNvPr>
          <p:cNvSpPr>
            <a:spLocks noGrp="1"/>
          </p:cNvSpPr>
          <p:nvPr>
            <p:ph type="body" sz="quarter" idx="15" hasCustomPrompt="1"/>
          </p:nvPr>
        </p:nvSpPr>
        <p:spPr>
          <a:xfrm>
            <a:off x="365760" y="5498593"/>
            <a:ext cx="6495074" cy="728541"/>
          </a:xfrm>
        </p:spPr>
        <p:txBody>
          <a:bodyPr wrap="none" anchor="t">
            <a:noAutofit/>
          </a:bodyPr>
          <a:lstStyle>
            <a:lvl1pPr marL="0" indent="0">
              <a:spcBef>
                <a:spcPts val="0"/>
              </a:spcBef>
              <a:buNone/>
              <a:defRPr sz="1800" b="0" spc="0" baseline="0">
                <a:solidFill>
                  <a:schemeClr val="accent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Insert Title of Presenter Here</a:t>
            </a:r>
          </a:p>
          <a:p>
            <a:pPr lvl="0"/>
            <a:r>
              <a:rPr lang="en-GB" dirty="0"/>
              <a:t>Two Lines</a:t>
            </a:r>
          </a:p>
        </p:txBody>
      </p:sp>
    </p:spTree>
    <p:extLst>
      <p:ext uri="{BB962C8B-B14F-4D97-AF65-F5344CB8AC3E}">
        <p14:creationId xmlns:p14="http://schemas.microsoft.com/office/powerpoint/2010/main" val="423687333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3" orient="horz" pos="2137">
          <p15:clr>
            <a:srgbClr val="FBAE40"/>
          </p15:clr>
        </p15:guide>
        <p15:guide id="4"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ew Topic - Utah Red">
    <p:bg>
      <p:bgPr>
        <a:solidFill>
          <a:schemeClr val="accent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1C26EE-4D3A-F8E3-3216-222406F01F23}"/>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bg1"/>
                </a:solidFill>
              </a:rPr>
              <a:t>© UNIVERSITY OF UTAH HEALTH</a:t>
            </a:r>
          </a:p>
        </p:txBody>
      </p:sp>
      <p:sp>
        <p:nvSpPr>
          <p:cNvPr id="2" name="Title 1">
            <a:extLst>
              <a:ext uri="{FF2B5EF4-FFF2-40B4-BE49-F238E27FC236}">
                <a16:creationId xmlns:a16="http://schemas.microsoft.com/office/drawing/2014/main" id="{58419CA0-E28A-6C38-6349-E9A40FBE0F8B}"/>
              </a:ext>
            </a:extLst>
          </p:cNvPr>
          <p:cNvSpPr>
            <a:spLocks noGrp="1"/>
          </p:cNvSpPr>
          <p:nvPr>
            <p:ph type="title" hasCustomPrompt="1"/>
          </p:nvPr>
        </p:nvSpPr>
        <p:spPr>
          <a:xfrm>
            <a:off x="838200" y="2002632"/>
            <a:ext cx="10515600" cy="2852737"/>
          </a:xfrm>
        </p:spPr>
        <p:txBody>
          <a:bodyPr anchor="ctr"/>
          <a:lstStyle>
            <a:lvl1pPr algn="ctr">
              <a:defRPr sz="4800" spc="100" baseline="0">
                <a:solidFill>
                  <a:schemeClr val="bg1"/>
                </a:solidFill>
              </a:defRPr>
            </a:lvl1pPr>
          </a:lstStyle>
          <a:p>
            <a:r>
              <a:rPr lang="en-US" dirty="0"/>
              <a:t>Click to edit</a:t>
            </a:r>
            <a:br>
              <a:rPr lang="en-US" dirty="0"/>
            </a:br>
            <a:r>
              <a:rPr lang="en-US" dirty="0"/>
              <a:t>Master title style</a:t>
            </a:r>
            <a:endParaRPr lang="en-GB" dirty="0"/>
          </a:p>
        </p:txBody>
      </p:sp>
      <p:sp>
        <p:nvSpPr>
          <p:cNvPr id="7" name="Text Placeholder 22">
            <a:extLst>
              <a:ext uri="{FF2B5EF4-FFF2-40B4-BE49-F238E27FC236}">
                <a16:creationId xmlns:a16="http://schemas.microsoft.com/office/drawing/2014/main" id="{1B9D486F-DEA6-0D5C-89A0-C286069C09CA}"/>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pic>
        <p:nvPicPr>
          <p:cNvPr id="15" name="Graphic 14">
            <a:extLst>
              <a:ext uri="{FF2B5EF4-FFF2-40B4-BE49-F238E27FC236}">
                <a16:creationId xmlns:a16="http://schemas.microsoft.com/office/drawing/2014/main" id="{7D8F8333-CF89-2BF4-BE55-A491C4AB2F2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Tree>
    <p:extLst>
      <p:ext uri="{BB962C8B-B14F-4D97-AF65-F5344CB8AC3E}">
        <p14:creationId xmlns:p14="http://schemas.microsoft.com/office/powerpoint/2010/main" val="257215368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ew Topic - Lake Powell">
    <p:bg>
      <p:bgPr>
        <a:solidFill>
          <a:schemeClr val="accent4"/>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78739B43-26E3-44B7-FF2C-418AAAAEA75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itle 1">
            <a:extLst>
              <a:ext uri="{FF2B5EF4-FFF2-40B4-BE49-F238E27FC236}">
                <a16:creationId xmlns:a16="http://schemas.microsoft.com/office/drawing/2014/main" id="{58419CA0-E28A-6C38-6349-E9A40FBE0F8B}"/>
              </a:ext>
            </a:extLst>
          </p:cNvPr>
          <p:cNvSpPr>
            <a:spLocks noGrp="1"/>
          </p:cNvSpPr>
          <p:nvPr>
            <p:ph type="title" hasCustomPrompt="1"/>
          </p:nvPr>
        </p:nvSpPr>
        <p:spPr>
          <a:xfrm>
            <a:off x="838200" y="2002632"/>
            <a:ext cx="10515600" cy="2852737"/>
          </a:xfrm>
        </p:spPr>
        <p:txBody>
          <a:bodyPr anchor="ctr"/>
          <a:lstStyle>
            <a:lvl1pPr algn="ctr">
              <a:defRPr sz="4800" spc="100" baseline="0">
                <a:solidFill>
                  <a:schemeClr val="bg1"/>
                </a:solidFill>
              </a:defRPr>
            </a:lvl1pPr>
          </a:lstStyle>
          <a:p>
            <a:r>
              <a:rPr lang="en-US" dirty="0"/>
              <a:t>Click to edit</a:t>
            </a:r>
            <a:br>
              <a:rPr lang="en-US" dirty="0"/>
            </a:br>
            <a:r>
              <a:rPr lang="en-US" dirty="0"/>
              <a:t>Master title style</a:t>
            </a:r>
            <a:endParaRPr lang="en-GB" dirty="0"/>
          </a:p>
        </p:txBody>
      </p:sp>
      <p:sp>
        <p:nvSpPr>
          <p:cNvPr id="10" name="Text Placeholder 22">
            <a:extLst>
              <a:ext uri="{FF2B5EF4-FFF2-40B4-BE49-F238E27FC236}">
                <a16:creationId xmlns:a16="http://schemas.microsoft.com/office/drawing/2014/main" id="{9CBB839E-9D61-43AC-3B2F-E15EE12157A1}"/>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sp>
        <p:nvSpPr>
          <p:cNvPr id="3" name="TextBox 2">
            <a:extLst>
              <a:ext uri="{FF2B5EF4-FFF2-40B4-BE49-F238E27FC236}">
                <a16:creationId xmlns:a16="http://schemas.microsoft.com/office/drawing/2014/main" id="{5ED8B69F-1F79-4171-0DC6-3F75693F6666}"/>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bg1"/>
                </a:solidFill>
              </a:rPr>
              <a:t>© UNIVERSITY OF UTAH HEALTH</a:t>
            </a:r>
          </a:p>
        </p:txBody>
      </p:sp>
    </p:spTree>
    <p:extLst>
      <p:ext uri="{BB962C8B-B14F-4D97-AF65-F5344CB8AC3E}">
        <p14:creationId xmlns:p14="http://schemas.microsoft.com/office/powerpoint/2010/main" val="24503909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ew Topic - 50% Black">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9CA0-E28A-6C38-6349-E9A40FBE0F8B}"/>
              </a:ext>
            </a:extLst>
          </p:cNvPr>
          <p:cNvSpPr>
            <a:spLocks noGrp="1"/>
          </p:cNvSpPr>
          <p:nvPr>
            <p:ph type="title" hasCustomPrompt="1"/>
          </p:nvPr>
        </p:nvSpPr>
        <p:spPr>
          <a:xfrm>
            <a:off x="838200" y="2002632"/>
            <a:ext cx="10515600" cy="2852737"/>
          </a:xfrm>
        </p:spPr>
        <p:txBody>
          <a:bodyPr anchor="ctr"/>
          <a:lstStyle>
            <a:lvl1pPr algn="ctr">
              <a:defRPr sz="4800" spc="100" baseline="0">
                <a:solidFill>
                  <a:schemeClr val="bg1"/>
                </a:solidFill>
              </a:defRPr>
            </a:lvl1pPr>
          </a:lstStyle>
          <a:p>
            <a:r>
              <a:rPr lang="en-US" dirty="0"/>
              <a:t>Click to edit</a:t>
            </a:r>
            <a:br>
              <a:rPr lang="en-US" dirty="0"/>
            </a:br>
            <a:r>
              <a:rPr lang="en-US" dirty="0"/>
              <a:t>Master title style</a:t>
            </a:r>
            <a:endParaRPr lang="en-GB" dirty="0"/>
          </a:p>
        </p:txBody>
      </p:sp>
      <p:sp>
        <p:nvSpPr>
          <p:cNvPr id="10" name="Text Placeholder 22">
            <a:extLst>
              <a:ext uri="{FF2B5EF4-FFF2-40B4-BE49-F238E27FC236}">
                <a16:creationId xmlns:a16="http://schemas.microsoft.com/office/drawing/2014/main" id="{FD928D8F-0A0C-8E76-D7E0-3DBBBBAEB2CE}"/>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pic>
        <p:nvPicPr>
          <p:cNvPr id="15" name="Graphic 14">
            <a:extLst>
              <a:ext uri="{FF2B5EF4-FFF2-40B4-BE49-F238E27FC236}">
                <a16:creationId xmlns:a16="http://schemas.microsoft.com/office/drawing/2014/main" id="{683E1F01-5395-940C-8715-0873E2FF1BA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69E7F581-DEA2-38CC-AA32-8F39BA8BFD35}"/>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bg1"/>
                </a:solidFill>
              </a:rPr>
              <a:t>© UNIVERSITY OF UTAH HEALTH</a:t>
            </a:r>
          </a:p>
        </p:txBody>
      </p:sp>
    </p:spTree>
    <p:extLst>
      <p:ext uri="{BB962C8B-B14F-4D97-AF65-F5344CB8AC3E}">
        <p14:creationId xmlns:p14="http://schemas.microsoft.com/office/powerpoint/2010/main" val="363720913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w Topic -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9CA0-E28A-6C38-6349-E9A40FBE0F8B}"/>
              </a:ext>
            </a:extLst>
          </p:cNvPr>
          <p:cNvSpPr>
            <a:spLocks noGrp="1"/>
          </p:cNvSpPr>
          <p:nvPr>
            <p:ph type="title" hasCustomPrompt="1"/>
          </p:nvPr>
        </p:nvSpPr>
        <p:spPr>
          <a:xfrm>
            <a:off x="838200" y="2002632"/>
            <a:ext cx="10515600" cy="2852737"/>
          </a:xfrm>
        </p:spPr>
        <p:txBody>
          <a:bodyPr anchor="ctr"/>
          <a:lstStyle>
            <a:lvl1pPr algn="ctr">
              <a:defRPr sz="4800" spc="100" baseline="0">
                <a:solidFill>
                  <a:schemeClr val="accent1"/>
                </a:solidFill>
              </a:defRPr>
            </a:lvl1pPr>
          </a:lstStyle>
          <a:p>
            <a:r>
              <a:rPr lang="en-US" dirty="0"/>
              <a:t>Click to edit</a:t>
            </a:r>
            <a:br>
              <a:rPr lang="en-US" dirty="0"/>
            </a:br>
            <a:r>
              <a:rPr lang="en-US" dirty="0"/>
              <a:t>Master title style</a:t>
            </a:r>
            <a:endParaRPr lang="en-GB" dirty="0"/>
          </a:p>
        </p:txBody>
      </p:sp>
      <p:sp>
        <p:nvSpPr>
          <p:cNvPr id="37" name="TextBox 36">
            <a:extLst>
              <a:ext uri="{FF2B5EF4-FFF2-40B4-BE49-F238E27FC236}">
                <a16:creationId xmlns:a16="http://schemas.microsoft.com/office/drawing/2014/main" id="{E133DF31-76A4-F844-04AD-D6C2EDF5DC8D}"/>
              </a:ext>
            </a:extLst>
          </p:cNvPr>
          <p:cNvSpPr txBox="1"/>
          <p:nvPr userDrawn="1"/>
        </p:nvSpPr>
        <p:spPr>
          <a:xfrm>
            <a:off x="274320" y="6375028"/>
            <a:ext cx="3028950" cy="215444"/>
          </a:xfrm>
          <a:prstGeom prst="rect">
            <a:avLst/>
          </a:prstGeom>
          <a:noFill/>
        </p:spPr>
        <p:txBody>
          <a:bodyPr wrap="square">
            <a:spAutoFit/>
          </a:bodyPr>
          <a:lstStyle/>
          <a:p>
            <a:r>
              <a:rPr lang="en-US" sz="800" b="0" i="0" u="none" strike="noStrike" kern="0" spc="70">
                <a:solidFill>
                  <a:schemeClr val="bg1"/>
                </a:solidFill>
                <a:effectLst/>
                <a:latin typeface="+mn-lt"/>
                <a:ea typeface="Times New Roman" panose="02020603050405020304" pitchFamily="18" charset="0"/>
                <a:cs typeface="Sofia Pro Light"/>
              </a:rPr>
              <a:t>© UNIVERSITY OF UTAH HEALTH   |   CONFIDENTIAL</a:t>
            </a:r>
            <a:endParaRPr lang="en-US">
              <a:solidFill>
                <a:schemeClr val="bg1"/>
              </a:solidFill>
              <a:latin typeface="+mn-lt"/>
            </a:endParaRPr>
          </a:p>
        </p:txBody>
      </p:sp>
      <p:sp>
        <p:nvSpPr>
          <p:cNvPr id="4" name="Text Placeholder 22">
            <a:extLst>
              <a:ext uri="{FF2B5EF4-FFF2-40B4-BE49-F238E27FC236}">
                <a16:creationId xmlns:a16="http://schemas.microsoft.com/office/drawing/2014/main" id="{87BAEF53-E361-3CB6-10C9-7175669DA9B3}"/>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pic>
        <p:nvPicPr>
          <p:cNvPr id="10" name="Graphic 9">
            <a:extLst>
              <a:ext uri="{FF2B5EF4-FFF2-40B4-BE49-F238E27FC236}">
                <a16:creationId xmlns:a16="http://schemas.microsoft.com/office/drawing/2014/main" id="{406A0299-6DF2-304F-03F5-56725945C75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F84A1AD5-69A4-AFD4-5D76-39C83EE97ACD}"/>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40256858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ew Topic -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AB505CB-FD1B-EC22-DFB3-C13AFFFE990F}"/>
              </a:ext>
            </a:extLst>
          </p:cNvPr>
          <p:cNvSpPr>
            <a:spLocks noGrp="1"/>
          </p:cNvSpPr>
          <p:nvPr>
            <p:ph type="pic" sz="quarter" idx="22" hasCustomPrompt="1"/>
          </p:nvPr>
        </p:nvSpPr>
        <p:spPr>
          <a:xfrm>
            <a:off x="0" y="0"/>
            <a:ext cx="12192000" cy="6858000"/>
          </a:xfrm>
          <a:solidFill>
            <a:schemeClr val="accent5"/>
          </a:solidFill>
        </p:spPr>
        <p:txBody>
          <a:bodyPr tIns="3840480"/>
          <a:lstStyle>
            <a:lvl1pPr marL="0" indent="0" algn="ctr">
              <a:buNone/>
              <a:defRPr b="1"/>
            </a:lvl1pPr>
          </a:lstStyle>
          <a:p>
            <a:pPr marL="0" marR="0" lvl="0" indent="0" algn="ctr" defTabSz="914400" rtl="0" eaLnBrk="1" fontAlgn="auto" latinLnBrk="0" hangingPunct="1">
              <a:lnSpc>
                <a:spcPct val="95000"/>
              </a:lnSpc>
              <a:spcBef>
                <a:spcPts val="1200"/>
              </a:spcBef>
              <a:spcAft>
                <a:spcPts val="0"/>
              </a:spcAft>
              <a:buClr>
                <a:schemeClr val="accent1"/>
              </a:buClr>
              <a:buSzTx/>
              <a:buFont typeface="Arial" panose="020B0604020202020204" pitchFamily="34" charset="0"/>
              <a:buNone/>
              <a:tabLst/>
              <a:defRPr/>
            </a:pPr>
            <a:r>
              <a:rPr lang="en-US"/>
              <a:t>Click to insert picture</a:t>
            </a:r>
          </a:p>
        </p:txBody>
      </p:sp>
      <p:sp>
        <p:nvSpPr>
          <p:cNvPr id="6" name="Text Placeholder 22">
            <a:extLst>
              <a:ext uri="{FF2B5EF4-FFF2-40B4-BE49-F238E27FC236}">
                <a16:creationId xmlns:a16="http://schemas.microsoft.com/office/drawing/2014/main" id="{31E95AF4-9935-7C78-C86C-CFFADBF1E299}"/>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sp>
        <p:nvSpPr>
          <p:cNvPr id="7" name="Text Placeholder 14">
            <a:extLst>
              <a:ext uri="{FF2B5EF4-FFF2-40B4-BE49-F238E27FC236}">
                <a16:creationId xmlns:a16="http://schemas.microsoft.com/office/drawing/2014/main" id="{706E72FA-5EB8-18D0-DFEB-22E8C414C3DE}"/>
              </a:ext>
            </a:extLst>
          </p:cNvPr>
          <p:cNvSpPr>
            <a:spLocks noGrp="1"/>
          </p:cNvSpPr>
          <p:nvPr>
            <p:ph type="body" sz="quarter" idx="19" hasCustomPrompt="1"/>
          </p:nvPr>
        </p:nvSpPr>
        <p:spPr>
          <a:xfrm>
            <a:off x="274320" y="6473952"/>
            <a:ext cx="2286000" cy="155448"/>
          </a:xfrm>
        </p:spPr>
        <p:txBody>
          <a:bodyPr/>
          <a:lstStyle>
            <a:lvl1pPr marL="0" indent="0">
              <a:buFontTx/>
              <a:buNone/>
              <a:defRPr sz="700" spc="70" baseline="0">
                <a:solidFill>
                  <a:schemeClr val="bg1"/>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17" name="Text Placeholder 21">
            <a:extLst>
              <a:ext uri="{FF2B5EF4-FFF2-40B4-BE49-F238E27FC236}">
                <a16:creationId xmlns:a16="http://schemas.microsoft.com/office/drawing/2014/main" id="{479C5379-79FA-0BFF-5528-5BA41038C6B4}"/>
              </a:ext>
            </a:extLst>
          </p:cNvPr>
          <p:cNvSpPr>
            <a:spLocks noGrp="1" noChangeAspect="1"/>
          </p:cNvSpPr>
          <p:nvPr>
            <p:ph type="body" sz="quarter" idx="21" hasCustomPrompt="1"/>
          </p:nvPr>
        </p:nvSpPr>
        <p:spPr>
          <a:xfrm>
            <a:off x="10745399" y="6279815"/>
            <a:ext cx="1114350" cy="29260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
        <p:nvSpPr>
          <p:cNvPr id="18" name="Title 1">
            <a:extLst>
              <a:ext uri="{FF2B5EF4-FFF2-40B4-BE49-F238E27FC236}">
                <a16:creationId xmlns:a16="http://schemas.microsoft.com/office/drawing/2014/main" id="{68D441AD-07E9-7D02-6EF9-484877A5E0DB}"/>
              </a:ext>
            </a:extLst>
          </p:cNvPr>
          <p:cNvSpPr>
            <a:spLocks noGrp="1"/>
          </p:cNvSpPr>
          <p:nvPr>
            <p:ph type="title" hasCustomPrompt="1"/>
          </p:nvPr>
        </p:nvSpPr>
        <p:spPr>
          <a:xfrm>
            <a:off x="838200" y="2002632"/>
            <a:ext cx="10515600" cy="2852737"/>
          </a:xfrm>
        </p:spPr>
        <p:txBody>
          <a:bodyPr anchor="ctr"/>
          <a:lstStyle>
            <a:lvl1pPr algn="ctr">
              <a:defRPr sz="4800" spc="100" baseline="0">
                <a:solidFill>
                  <a:schemeClr val="bg1"/>
                </a:solidFill>
              </a:defRPr>
            </a:lvl1pPr>
          </a:lstStyle>
          <a:p>
            <a:r>
              <a:rPr lang="en-US" dirty="0"/>
              <a:t>Click to edit</a:t>
            </a:r>
            <a:br>
              <a:rPr lang="en-US" dirty="0"/>
            </a:br>
            <a:r>
              <a:rPr lang="en-US" dirty="0"/>
              <a:t>Master title style</a:t>
            </a:r>
            <a:endParaRPr lang="en-GB" dirty="0"/>
          </a:p>
        </p:txBody>
      </p:sp>
    </p:spTree>
    <p:extLst>
      <p:ext uri="{BB962C8B-B14F-4D97-AF65-F5344CB8AC3E}">
        <p14:creationId xmlns:p14="http://schemas.microsoft.com/office/powerpoint/2010/main" val="109624649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amp; Sub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2E716AB-0591-9F3E-C705-E51856C95BDF}"/>
              </a:ext>
            </a:extLst>
          </p:cNvPr>
          <p:cNvSpPr>
            <a:spLocks noGrp="1"/>
          </p:cNvSpPr>
          <p:nvPr>
            <p:ph type="title"/>
          </p:nvPr>
        </p:nvSpPr>
        <p:spPr/>
        <p:txBody>
          <a:bodyPr/>
          <a:lstStyle>
            <a:lvl1pPr>
              <a:defRPr sz="4000" spc="100" baseline="0"/>
            </a:lvl1pPr>
          </a:lstStyle>
          <a:p>
            <a:r>
              <a:rPr lang="en-US"/>
              <a:t>Click to edit Master title style</a:t>
            </a:r>
            <a:endParaRPr lang="en-GB" dirty="0"/>
          </a:p>
        </p:txBody>
      </p:sp>
      <p:sp>
        <p:nvSpPr>
          <p:cNvPr id="5" name="Text Placeholder 22">
            <a:extLst>
              <a:ext uri="{FF2B5EF4-FFF2-40B4-BE49-F238E27FC236}">
                <a16:creationId xmlns:a16="http://schemas.microsoft.com/office/drawing/2014/main" id="{B1004F0E-B965-F515-F0A9-614BDEB25E59}"/>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8" name="Text Placeholder 41">
            <a:extLst>
              <a:ext uri="{FF2B5EF4-FFF2-40B4-BE49-F238E27FC236}">
                <a16:creationId xmlns:a16="http://schemas.microsoft.com/office/drawing/2014/main" id="{94918B4B-62A3-C4FC-F234-949B6EF63EFF}"/>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9" name="Text Placeholder 22">
            <a:extLst>
              <a:ext uri="{FF2B5EF4-FFF2-40B4-BE49-F238E27FC236}">
                <a16:creationId xmlns:a16="http://schemas.microsoft.com/office/drawing/2014/main" id="{1ECF3413-BB91-EBA4-1384-CFB66B773A2C}"/>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2" name="Graphic 11">
            <a:extLst>
              <a:ext uri="{FF2B5EF4-FFF2-40B4-BE49-F238E27FC236}">
                <a16:creationId xmlns:a16="http://schemas.microsoft.com/office/drawing/2014/main" id="{A77DA63E-987A-2270-1D1E-418C200289A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B7473D8C-8144-CE13-ABFE-278F190996E0}"/>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68204693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1 Column with Bullets">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2E716AB-0591-9F3E-C705-E51856C95BDF}"/>
              </a:ext>
            </a:extLst>
          </p:cNvPr>
          <p:cNvSpPr>
            <a:spLocks noGrp="1"/>
          </p:cNvSpPr>
          <p:nvPr>
            <p:ph type="title"/>
          </p:nvPr>
        </p:nvSpPr>
        <p:spPr/>
        <p:txBody>
          <a:bodyPr/>
          <a:lstStyle>
            <a:lvl1pPr>
              <a:defRPr sz="4000" spc="100" baseline="0"/>
            </a:lvl1pPr>
          </a:lstStyle>
          <a:p>
            <a:r>
              <a:rPr lang="en-US"/>
              <a:t>Click to edit Master title style</a:t>
            </a:r>
            <a:endParaRPr lang="en-GB" dirty="0"/>
          </a:p>
        </p:txBody>
      </p:sp>
      <p:sp>
        <p:nvSpPr>
          <p:cNvPr id="38" name="Text Placeholder 37">
            <a:extLst>
              <a:ext uri="{FF2B5EF4-FFF2-40B4-BE49-F238E27FC236}">
                <a16:creationId xmlns:a16="http://schemas.microsoft.com/office/drawing/2014/main" id="{05876085-8857-A72F-059F-41E97ADD84B8}"/>
              </a:ext>
            </a:extLst>
          </p:cNvPr>
          <p:cNvSpPr>
            <a:spLocks noGrp="1"/>
          </p:cNvSpPr>
          <p:nvPr>
            <p:ph type="body" sz="quarter" idx="12"/>
          </p:nvPr>
        </p:nvSpPr>
        <p:spPr>
          <a:xfrm>
            <a:off x="2132076" y="1627632"/>
            <a:ext cx="7927848" cy="4178808"/>
          </a:xfrm>
        </p:spPr>
        <p:txBody>
          <a:bodyPr numCol="1" anchor="ctr" anchorCtr="0">
            <a:noAutofit/>
          </a:bodyPr>
          <a:lstStyle>
            <a:lvl1pPr>
              <a:spcBef>
                <a:spcPts val="2400"/>
              </a:spcBef>
              <a:defRPr sz="1800"/>
            </a:lvl1pPr>
            <a:lvl2pPr>
              <a:spcBef>
                <a:spcPts val="2400"/>
              </a:spcBef>
              <a:defRPr sz="1800"/>
            </a:lvl2pPr>
            <a:lvl3pPr>
              <a:spcBef>
                <a:spcPts val="2400"/>
              </a:spcBef>
              <a:defRPr sz="1800"/>
            </a:lvl3pPr>
            <a:lvl4pPr>
              <a:spcBef>
                <a:spcPts val="2400"/>
              </a:spcBef>
              <a:defRPr sz="1800"/>
            </a:lvl4pPr>
            <a:lvl5pPr>
              <a:spcBef>
                <a:spcPts val="2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2" name="Text Placeholder 41">
            <a:extLst>
              <a:ext uri="{FF2B5EF4-FFF2-40B4-BE49-F238E27FC236}">
                <a16:creationId xmlns:a16="http://schemas.microsoft.com/office/drawing/2014/main" id="{2B9AA718-AD1E-26F1-9F12-15F7A289AD46}"/>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10" name="Text Placeholder 22">
            <a:extLst>
              <a:ext uri="{FF2B5EF4-FFF2-40B4-BE49-F238E27FC236}">
                <a16:creationId xmlns:a16="http://schemas.microsoft.com/office/drawing/2014/main" id="{33AEB84E-AEF6-5641-BF01-68258E59AE25}"/>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5" name="Text Placeholder 22">
            <a:extLst>
              <a:ext uri="{FF2B5EF4-FFF2-40B4-BE49-F238E27FC236}">
                <a16:creationId xmlns:a16="http://schemas.microsoft.com/office/drawing/2014/main" id="{0C3C0E0C-B82F-4930-2B9B-DD28C7E3D11E}"/>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6" name="Graphic 15">
            <a:extLst>
              <a:ext uri="{FF2B5EF4-FFF2-40B4-BE49-F238E27FC236}">
                <a16:creationId xmlns:a16="http://schemas.microsoft.com/office/drawing/2014/main" id="{E14877B0-B980-F288-420F-358722826D5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1B7DFFE0-27CE-8808-AF51-38B986A8AE71}"/>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389796548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1 Column No Bullets">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2E716AB-0591-9F3E-C705-E51856C95BDF}"/>
              </a:ext>
            </a:extLst>
          </p:cNvPr>
          <p:cNvSpPr>
            <a:spLocks noGrp="1"/>
          </p:cNvSpPr>
          <p:nvPr>
            <p:ph type="title"/>
          </p:nvPr>
        </p:nvSpPr>
        <p:spPr/>
        <p:txBody>
          <a:bodyPr/>
          <a:lstStyle>
            <a:lvl1pPr>
              <a:defRPr sz="4000" spc="100" baseline="0"/>
            </a:lvl1pPr>
          </a:lstStyle>
          <a:p>
            <a:r>
              <a:rPr lang="en-US"/>
              <a:t>Click to edit Master title style</a:t>
            </a:r>
            <a:endParaRPr lang="en-GB" dirty="0"/>
          </a:p>
        </p:txBody>
      </p:sp>
      <p:sp>
        <p:nvSpPr>
          <p:cNvPr id="38" name="Text Placeholder 37">
            <a:extLst>
              <a:ext uri="{FF2B5EF4-FFF2-40B4-BE49-F238E27FC236}">
                <a16:creationId xmlns:a16="http://schemas.microsoft.com/office/drawing/2014/main" id="{05876085-8857-A72F-059F-41E97ADD84B8}"/>
              </a:ext>
            </a:extLst>
          </p:cNvPr>
          <p:cNvSpPr>
            <a:spLocks noGrp="1"/>
          </p:cNvSpPr>
          <p:nvPr>
            <p:ph type="body" sz="quarter" idx="12"/>
          </p:nvPr>
        </p:nvSpPr>
        <p:spPr>
          <a:xfrm>
            <a:off x="2132076" y="1627632"/>
            <a:ext cx="7927848" cy="4178808"/>
          </a:xfrm>
        </p:spPr>
        <p:txBody>
          <a:bodyPr numCol="1" anchor="ctr" anchorCtr="0">
            <a:noAutofit/>
          </a:bodyPr>
          <a:lstStyle>
            <a:lvl1pPr marL="0" indent="0">
              <a:spcBef>
                <a:spcPts val="2400"/>
              </a:spcBef>
              <a:buFontTx/>
              <a:buNone/>
              <a:defRPr sz="1800"/>
            </a:lvl1pPr>
            <a:lvl2pPr marL="457200" indent="0">
              <a:spcBef>
                <a:spcPts val="2400"/>
              </a:spcBef>
              <a:buFontTx/>
              <a:buNone/>
              <a:defRPr sz="1800"/>
            </a:lvl2pPr>
            <a:lvl3pPr marL="914400" indent="0">
              <a:spcBef>
                <a:spcPts val="2400"/>
              </a:spcBef>
              <a:buFontTx/>
              <a:buNone/>
              <a:defRPr sz="1800"/>
            </a:lvl3pPr>
            <a:lvl4pPr marL="1371600" indent="0">
              <a:spcBef>
                <a:spcPts val="2400"/>
              </a:spcBef>
              <a:buFontTx/>
              <a:buNone/>
              <a:defRPr sz="1800"/>
            </a:lvl4pPr>
            <a:lvl5pPr marL="1828800" indent="0">
              <a:spcBef>
                <a:spcPts val="2400"/>
              </a:spcBef>
              <a:buFontTx/>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2" name="Text Placeholder 41">
            <a:extLst>
              <a:ext uri="{FF2B5EF4-FFF2-40B4-BE49-F238E27FC236}">
                <a16:creationId xmlns:a16="http://schemas.microsoft.com/office/drawing/2014/main" id="{2B9AA718-AD1E-26F1-9F12-15F7A289AD46}"/>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10" name="Text Placeholder 22">
            <a:extLst>
              <a:ext uri="{FF2B5EF4-FFF2-40B4-BE49-F238E27FC236}">
                <a16:creationId xmlns:a16="http://schemas.microsoft.com/office/drawing/2014/main" id="{33AEB84E-AEF6-5641-BF01-68258E59AE25}"/>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3" name="Text Placeholder 22">
            <a:extLst>
              <a:ext uri="{FF2B5EF4-FFF2-40B4-BE49-F238E27FC236}">
                <a16:creationId xmlns:a16="http://schemas.microsoft.com/office/drawing/2014/main" id="{C9136403-8F22-27C8-A19C-119533D18FD0}"/>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4" name="Graphic 13">
            <a:extLst>
              <a:ext uri="{FF2B5EF4-FFF2-40B4-BE49-F238E27FC236}">
                <a16:creationId xmlns:a16="http://schemas.microsoft.com/office/drawing/2014/main" id="{BA000CE9-FE92-AE04-C7C0-374A7BEB2A9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0AED85C0-748F-C3C8-226A-990BC6E82590}"/>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05320946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2 Columns with Bullets">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2E716AB-0591-9F3E-C705-E51856C95BDF}"/>
              </a:ext>
            </a:extLst>
          </p:cNvPr>
          <p:cNvSpPr>
            <a:spLocks noGrp="1"/>
          </p:cNvSpPr>
          <p:nvPr>
            <p:ph type="title"/>
          </p:nvPr>
        </p:nvSpPr>
        <p:spPr/>
        <p:txBody>
          <a:bodyPr/>
          <a:lstStyle>
            <a:lvl1pPr>
              <a:defRPr sz="4000" spc="100" baseline="0"/>
            </a:lvl1pPr>
          </a:lstStyle>
          <a:p>
            <a:r>
              <a:rPr lang="en-US"/>
              <a:t>Click to edit Master title style</a:t>
            </a:r>
            <a:endParaRPr lang="en-GB" dirty="0"/>
          </a:p>
        </p:txBody>
      </p:sp>
      <p:sp>
        <p:nvSpPr>
          <p:cNvPr id="38" name="Text Placeholder 37">
            <a:extLst>
              <a:ext uri="{FF2B5EF4-FFF2-40B4-BE49-F238E27FC236}">
                <a16:creationId xmlns:a16="http://schemas.microsoft.com/office/drawing/2014/main" id="{05876085-8857-A72F-059F-41E97ADD84B8}"/>
              </a:ext>
            </a:extLst>
          </p:cNvPr>
          <p:cNvSpPr>
            <a:spLocks noGrp="1"/>
          </p:cNvSpPr>
          <p:nvPr>
            <p:ph type="body" sz="quarter" idx="12"/>
          </p:nvPr>
        </p:nvSpPr>
        <p:spPr>
          <a:xfrm>
            <a:off x="905256" y="1627632"/>
            <a:ext cx="4846320" cy="4178808"/>
          </a:xfrm>
        </p:spPr>
        <p:txBody>
          <a:bodyPr anchor="t" anchorCtr="0">
            <a:noAutofit/>
          </a:bodyPr>
          <a:lstStyle>
            <a:lvl1pPr>
              <a:spcBef>
                <a:spcPts val="2400"/>
              </a:spcBef>
              <a:defRPr sz="1800"/>
            </a:lvl1pPr>
            <a:lvl2pPr>
              <a:spcBef>
                <a:spcPts val="2400"/>
              </a:spcBef>
              <a:defRPr sz="1800"/>
            </a:lvl2pPr>
            <a:lvl3pPr>
              <a:spcBef>
                <a:spcPts val="2400"/>
              </a:spcBef>
              <a:defRPr sz="1800"/>
            </a:lvl3pPr>
            <a:lvl4pPr>
              <a:spcBef>
                <a:spcPts val="2400"/>
              </a:spcBef>
              <a:defRPr sz="1800"/>
            </a:lvl4pPr>
            <a:lvl5pPr>
              <a:spcBef>
                <a:spcPts val="2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2" name="Text Placeholder 41">
            <a:extLst>
              <a:ext uri="{FF2B5EF4-FFF2-40B4-BE49-F238E27FC236}">
                <a16:creationId xmlns:a16="http://schemas.microsoft.com/office/drawing/2014/main" id="{2B9AA718-AD1E-26F1-9F12-15F7A289AD46}"/>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3" name="Text Placeholder 37">
            <a:extLst>
              <a:ext uri="{FF2B5EF4-FFF2-40B4-BE49-F238E27FC236}">
                <a16:creationId xmlns:a16="http://schemas.microsoft.com/office/drawing/2014/main" id="{53623D7D-7A03-BD79-254A-1CCB09D0088A}"/>
              </a:ext>
            </a:extLst>
          </p:cNvPr>
          <p:cNvSpPr>
            <a:spLocks noGrp="1"/>
          </p:cNvSpPr>
          <p:nvPr>
            <p:ph type="body" sz="quarter" idx="15"/>
          </p:nvPr>
        </p:nvSpPr>
        <p:spPr>
          <a:xfrm>
            <a:off x="6327648" y="1627632"/>
            <a:ext cx="4846320" cy="4178808"/>
          </a:xfrm>
        </p:spPr>
        <p:txBody>
          <a:bodyPr anchor="t" anchorCtr="0">
            <a:noAutofit/>
          </a:bodyPr>
          <a:lstStyle>
            <a:lvl1pPr>
              <a:spcBef>
                <a:spcPts val="2400"/>
              </a:spcBef>
              <a:defRPr sz="1800"/>
            </a:lvl1pPr>
            <a:lvl2pPr>
              <a:spcBef>
                <a:spcPts val="2400"/>
              </a:spcBef>
              <a:defRPr sz="1800"/>
            </a:lvl2pPr>
            <a:lvl3pPr>
              <a:spcBef>
                <a:spcPts val="2400"/>
              </a:spcBef>
              <a:defRPr sz="1800"/>
            </a:lvl3pPr>
            <a:lvl4pPr>
              <a:spcBef>
                <a:spcPts val="2400"/>
              </a:spcBef>
              <a:defRPr sz="1800"/>
            </a:lvl4pPr>
            <a:lvl5pPr>
              <a:spcBef>
                <a:spcPts val="2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22">
            <a:extLst>
              <a:ext uri="{FF2B5EF4-FFF2-40B4-BE49-F238E27FC236}">
                <a16:creationId xmlns:a16="http://schemas.microsoft.com/office/drawing/2014/main" id="{0566B743-B5B2-2036-BEC3-DBBE223959E6}"/>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6" name="Text Placeholder 22">
            <a:extLst>
              <a:ext uri="{FF2B5EF4-FFF2-40B4-BE49-F238E27FC236}">
                <a16:creationId xmlns:a16="http://schemas.microsoft.com/office/drawing/2014/main" id="{6B0C51D9-ADFC-1E6A-C41D-9B3AAD894F0B}"/>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7" name="Graphic 16">
            <a:extLst>
              <a:ext uri="{FF2B5EF4-FFF2-40B4-BE49-F238E27FC236}">
                <a16:creationId xmlns:a16="http://schemas.microsoft.com/office/drawing/2014/main" id="{0E5380BD-76BB-DA65-8A6E-725E1A03264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E6C1FB87-83B2-BC70-87C2-361CE69078A7}"/>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36329653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2 Columns No Bullets">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2E716AB-0591-9F3E-C705-E51856C95BDF}"/>
              </a:ext>
            </a:extLst>
          </p:cNvPr>
          <p:cNvSpPr>
            <a:spLocks noGrp="1"/>
          </p:cNvSpPr>
          <p:nvPr>
            <p:ph type="title"/>
          </p:nvPr>
        </p:nvSpPr>
        <p:spPr/>
        <p:txBody>
          <a:bodyPr/>
          <a:lstStyle>
            <a:lvl1pPr>
              <a:defRPr sz="4000" spc="100" baseline="0"/>
            </a:lvl1pPr>
          </a:lstStyle>
          <a:p>
            <a:r>
              <a:rPr lang="en-US"/>
              <a:t>Click to edit Master title style</a:t>
            </a:r>
            <a:endParaRPr lang="en-GB" dirty="0"/>
          </a:p>
        </p:txBody>
      </p:sp>
      <p:sp>
        <p:nvSpPr>
          <p:cNvPr id="38" name="Text Placeholder 37">
            <a:extLst>
              <a:ext uri="{FF2B5EF4-FFF2-40B4-BE49-F238E27FC236}">
                <a16:creationId xmlns:a16="http://schemas.microsoft.com/office/drawing/2014/main" id="{05876085-8857-A72F-059F-41E97ADD84B8}"/>
              </a:ext>
            </a:extLst>
          </p:cNvPr>
          <p:cNvSpPr>
            <a:spLocks noGrp="1"/>
          </p:cNvSpPr>
          <p:nvPr>
            <p:ph type="body" sz="quarter" idx="12"/>
          </p:nvPr>
        </p:nvSpPr>
        <p:spPr>
          <a:xfrm>
            <a:off x="905256" y="2066173"/>
            <a:ext cx="4663440" cy="3696619"/>
          </a:xfrm>
        </p:spPr>
        <p:txBody>
          <a:bodyPr anchor="t" anchorCtr="0">
            <a:noAutofit/>
          </a:bodyPr>
          <a:lstStyle>
            <a:lvl1pPr marL="0" indent="0">
              <a:spcBef>
                <a:spcPts val="2400"/>
              </a:spcBef>
              <a:buFontTx/>
              <a:buNone/>
              <a:defRPr sz="1800"/>
            </a:lvl1pPr>
            <a:lvl2pPr marL="457200" indent="0">
              <a:spcBef>
                <a:spcPts val="2400"/>
              </a:spcBef>
              <a:buFontTx/>
              <a:buNone/>
              <a:defRPr sz="1800"/>
            </a:lvl2pPr>
            <a:lvl3pPr marL="914400" indent="0">
              <a:spcBef>
                <a:spcPts val="2400"/>
              </a:spcBef>
              <a:buFontTx/>
              <a:buNone/>
              <a:defRPr sz="1800"/>
            </a:lvl3pPr>
            <a:lvl4pPr marL="1371600" indent="0">
              <a:spcBef>
                <a:spcPts val="2400"/>
              </a:spcBef>
              <a:buFontTx/>
              <a:buNone/>
              <a:defRPr sz="1800"/>
            </a:lvl4pPr>
            <a:lvl5pPr marL="1828800" indent="0">
              <a:spcBef>
                <a:spcPts val="2400"/>
              </a:spcBef>
              <a:buFontTx/>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2" name="Text Placeholder 41">
            <a:extLst>
              <a:ext uri="{FF2B5EF4-FFF2-40B4-BE49-F238E27FC236}">
                <a16:creationId xmlns:a16="http://schemas.microsoft.com/office/drawing/2014/main" id="{2B9AA718-AD1E-26F1-9F12-15F7A289AD46}"/>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3" name="Text Placeholder 37">
            <a:extLst>
              <a:ext uri="{FF2B5EF4-FFF2-40B4-BE49-F238E27FC236}">
                <a16:creationId xmlns:a16="http://schemas.microsoft.com/office/drawing/2014/main" id="{53623D7D-7A03-BD79-254A-1CCB09D0088A}"/>
              </a:ext>
            </a:extLst>
          </p:cNvPr>
          <p:cNvSpPr>
            <a:spLocks noGrp="1"/>
          </p:cNvSpPr>
          <p:nvPr>
            <p:ph type="body" sz="quarter" idx="15"/>
          </p:nvPr>
        </p:nvSpPr>
        <p:spPr>
          <a:xfrm>
            <a:off x="6327648" y="2066173"/>
            <a:ext cx="4663440" cy="3696619"/>
          </a:xfrm>
        </p:spPr>
        <p:txBody>
          <a:bodyPr anchor="t" anchorCtr="0">
            <a:noAutofit/>
          </a:bodyPr>
          <a:lstStyle>
            <a:lvl1pPr marL="0" indent="0">
              <a:spcBef>
                <a:spcPts val="2400"/>
              </a:spcBef>
              <a:buFontTx/>
              <a:buNone/>
              <a:defRPr sz="1800"/>
            </a:lvl1pPr>
            <a:lvl2pPr marL="457200" indent="0">
              <a:spcBef>
                <a:spcPts val="2400"/>
              </a:spcBef>
              <a:buFontTx/>
              <a:buNone/>
              <a:defRPr sz="1800"/>
            </a:lvl2pPr>
            <a:lvl3pPr marL="914400" indent="0">
              <a:spcBef>
                <a:spcPts val="2400"/>
              </a:spcBef>
              <a:buFontTx/>
              <a:buNone/>
              <a:defRPr sz="1800"/>
            </a:lvl3pPr>
            <a:lvl4pPr marL="1371600" indent="0">
              <a:spcBef>
                <a:spcPts val="2400"/>
              </a:spcBef>
              <a:buFontTx/>
              <a:buNone/>
              <a:defRPr sz="1800"/>
            </a:lvl4pPr>
            <a:lvl5pPr marL="1828800" indent="0">
              <a:spcBef>
                <a:spcPts val="2400"/>
              </a:spcBef>
              <a:buFontTx/>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22">
            <a:extLst>
              <a:ext uri="{FF2B5EF4-FFF2-40B4-BE49-F238E27FC236}">
                <a16:creationId xmlns:a16="http://schemas.microsoft.com/office/drawing/2014/main" id="{0566B743-B5B2-2036-BEC3-DBBE223959E6}"/>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0" name="Text Placeholder 22">
            <a:extLst>
              <a:ext uri="{FF2B5EF4-FFF2-40B4-BE49-F238E27FC236}">
                <a16:creationId xmlns:a16="http://schemas.microsoft.com/office/drawing/2014/main" id="{854C693F-46E0-7C31-CC70-A9CD277ABC57}"/>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4" name="Graphic 13">
            <a:extLst>
              <a:ext uri="{FF2B5EF4-FFF2-40B4-BE49-F238E27FC236}">
                <a16:creationId xmlns:a16="http://schemas.microsoft.com/office/drawing/2014/main" id="{2B491EE2-936E-D68F-8FC0-501CA7471C8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C3F1627B-A5E4-98C9-0C3E-10E7868AF43F}"/>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104484572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2 Rows No Bullets">
    <p:spTree>
      <p:nvGrpSpPr>
        <p:cNvPr id="1" name=""/>
        <p:cNvGrpSpPr/>
        <p:nvPr/>
      </p:nvGrpSpPr>
      <p:grpSpPr>
        <a:xfrm>
          <a:off x="0" y="0"/>
          <a:ext cx="0" cy="0"/>
          <a:chOff x="0" y="0"/>
          <a:chExt cx="0" cy="0"/>
        </a:xfrm>
      </p:grpSpPr>
      <p:sp>
        <p:nvSpPr>
          <p:cNvPr id="38" name="Text Placeholder 37">
            <a:extLst>
              <a:ext uri="{FF2B5EF4-FFF2-40B4-BE49-F238E27FC236}">
                <a16:creationId xmlns:a16="http://schemas.microsoft.com/office/drawing/2014/main" id="{05876085-8857-A72F-059F-41E97ADD84B8}"/>
              </a:ext>
            </a:extLst>
          </p:cNvPr>
          <p:cNvSpPr>
            <a:spLocks noGrp="1"/>
          </p:cNvSpPr>
          <p:nvPr>
            <p:ph type="body" sz="quarter" idx="12" hasCustomPrompt="1"/>
          </p:nvPr>
        </p:nvSpPr>
        <p:spPr>
          <a:xfrm>
            <a:off x="3657600" y="2048256"/>
            <a:ext cx="5349240" cy="1581912"/>
          </a:xfrm>
        </p:spPr>
        <p:txBody>
          <a:bodyPr>
            <a:noAutofit/>
          </a:bodyPr>
          <a:lstStyle>
            <a:lvl1pPr marL="0" indent="0">
              <a:spcBef>
                <a:spcPts val="600"/>
              </a:spcBef>
              <a:buNone/>
              <a:defRPr sz="2000" b="1"/>
            </a:lvl1pPr>
            <a:lvl2pPr marL="0" indent="0">
              <a:spcBef>
                <a:spcPts val="600"/>
              </a:spcBef>
              <a:buNone/>
              <a:defRPr sz="1800"/>
            </a:lvl2pPr>
          </a:lstStyle>
          <a:p>
            <a:pPr lvl="0"/>
            <a:r>
              <a:rPr lang="en-US" dirty="0"/>
              <a:t>Click to edit master text styles</a:t>
            </a:r>
          </a:p>
          <a:p>
            <a:pPr lvl="1"/>
            <a:r>
              <a:rPr lang="en-US" dirty="0"/>
              <a:t>Second level</a:t>
            </a:r>
          </a:p>
        </p:txBody>
      </p:sp>
      <p:sp>
        <p:nvSpPr>
          <p:cNvPr id="20" name="Text Placeholder 37">
            <a:extLst>
              <a:ext uri="{FF2B5EF4-FFF2-40B4-BE49-F238E27FC236}">
                <a16:creationId xmlns:a16="http://schemas.microsoft.com/office/drawing/2014/main" id="{12D8C380-D62E-5885-F6DE-7AACCF76C631}"/>
              </a:ext>
            </a:extLst>
          </p:cNvPr>
          <p:cNvSpPr>
            <a:spLocks noGrp="1"/>
          </p:cNvSpPr>
          <p:nvPr>
            <p:ph type="body" sz="quarter" idx="15" hasCustomPrompt="1"/>
          </p:nvPr>
        </p:nvSpPr>
        <p:spPr>
          <a:xfrm>
            <a:off x="3657600" y="3950208"/>
            <a:ext cx="5349240" cy="1581912"/>
          </a:xfrm>
        </p:spPr>
        <p:txBody>
          <a:bodyPr>
            <a:noAutofit/>
          </a:bodyPr>
          <a:lstStyle>
            <a:lvl1pPr marL="0" indent="0">
              <a:spcBef>
                <a:spcPts val="600"/>
              </a:spcBef>
              <a:buNone/>
              <a:defRPr sz="2000" b="1"/>
            </a:lvl1pPr>
            <a:lvl2pPr marL="0" indent="0">
              <a:spcBef>
                <a:spcPts val="600"/>
              </a:spcBef>
              <a:buNone/>
              <a:defRPr sz="1800"/>
            </a:lvl2pPr>
          </a:lstStyle>
          <a:p>
            <a:pPr lvl="0"/>
            <a:r>
              <a:rPr lang="en-US" dirty="0"/>
              <a:t>Click to edit master text styles</a:t>
            </a:r>
          </a:p>
          <a:p>
            <a:pPr lvl="1"/>
            <a:r>
              <a:rPr lang="en-US" dirty="0"/>
              <a:t>Second level</a:t>
            </a:r>
          </a:p>
        </p:txBody>
      </p:sp>
      <p:sp>
        <p:nvSpPr>
          <p:cNvPr id="21" name="Title 10">
            <a:extLst>
              <a:ext uri="{FF2B5EF4-FFF2-40B4-BE49-F238E27FC236}">
                <a16:creationId xmlns:a16="http://schemas.microsoft.com/office/drawing/2014/main" id="{62AA8CB7-B42A-89F3-CAD9-9D5428889FF8}"/>
              </a:ext>
            </a:extLst>
          </p:cNvPr>
          <p:cNvSpPr>
            <a:spLocks noGrp="1"/>
          </p:cNvSpPr>
          <p:nvPr>
            <p:ph type="title"/>
          </p:nvPr>
        </p:nvSpPr>
        <p:spPr>
          <a:xfrm>
            <a:off x="365760" y="365760"/>
            <a:ext cx="10958513" cy="504000"/>
          </a:xfrm>
        </p:spPr>
        <p:txBody>
          <a:bodyPr/>
          <a:lstStyle>
            <a:lvl1pPr>
              <a:defRPr sz="4000" spc="100" baseline="0"/>
            </a:lvl1pPr>
          </a:lstStyle>
          <a:p>
            <a:r>
              <a:rPr lang="en-US"/>
              <a:t>Click to edit Master title style</a:t>
            </a:r>
            <a:endParaRPr lang="en-GB" dirty="0"/>
          </a:p>
        </p:txBody>
      </p:sp>
      <p:sp>
        <p:nvSpPr>
          <p:cNvPr id="22" name="Text Placeholder 41">
            <a:extLst>
              <a:ext uri="{FF2B5EF4-FFF2-40B4-BE49-F238E27FC236}">
                <a16:creationId xmlns:a16="http://schemas.microsoft.com/office/drawing/2014/main" id="{64E0978F-3F43-BB61-D362-2D2C24505B83}"/>
              </a:ext>
            </a:extLst>
          </p:cNvPr>
          <p:cNvSpPr>
            <a:spLocks noGrp="1"/>
          </p:cNvSpPr>
          <p:nvPr>
            <p:ph type="body" sz="quarter" idx="13" hasCustomPrompt="1"/>
          </p:nvPr>
        </p:nvSpPr>
        <p:spPr>
          <a:xfrm>
            <a:off x="365760" y="1097280"/>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11" name="Text Placeholder 22">
            <a:extLst>
              <a:ext uri="{FF2B5EF4-FFF2-40B4-BE49-F238E27FC236}">
                <a16:creationId xmlns:a16="http://schemas.microsoft.com/office/drawing/2014/main" id="{670B787C-F428-7475-BEFD-2AEA70D2E3F1}"/>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6" name="Text Placeholder 22">
            <a:extLst>
              <a:ext uri="{FF2B5EF4-FFF2-40B4-BE49-F238E27FC236}">
                <a16:creationId xmlns:a16="http://schemas.microsoft.com/office/drawing/2014/main" id="{04AE5322-31F4-76C3-2E80-8F7AA84FE832}"/>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7" name="Graphic 16">
            <a:extLst>
              <a:ext uri="{FF2B5EF4-FFF2-40B4-BE49-F238E27FC236}">
                <a16:creationId xmlns:a16="http://schemas.microsoft.com/office/drawing/2014/main" id="{FF5F5712-592F-7103-83B3-C35733E72A8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3D79A07E-9D82-1FA6-6A43-491338803AD0}"/>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32834720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 Content Layou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DABE5E8-0CC9-9DB9-BE83-7986CB21B102}"/>
              </a:ext>
            </a:extLst>
          </p:cNvPr>
          <p:cNvSpPr>
            <a:spLocks noGrp="1"/>
          </p:cNvSpPr>
          <p:nvPr>
            <p:ph sz="quarter" idx="14"/>
          </p:nvPr>
        </p:nvSpPr>
        <p:spPr>
          <a:xfrm>
            <a:off x="901701" y="1616400"/>
            <a:ext cx="10387012" cy="4195762"/>
          </a:xfrm>
        </p:spPr>
        <p:txBody>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itle 10">
            <a:extLst>
              <a:ext uri="{FF2B5EF4-FFF2-40B4-BE49-F238E27FC236}">
                <a16:creationId xmlns:a16="http://schemas.microsoft.com/office/drawing/2014/main" id="{AEC37EA4-B1C7-CE41-BDA0-FB18689432FB}"/>
              </a:ext>
            </a:extLst>
          </p:cNvPr>
          <p:cNvSpPr>
            <a:spLocks noGrp="1"/>
          </p:cNvSpPr>
          <p:nvPr>
            <p:ph type="title"/>
          </p:nvPr>
        </p:nvSpPr>
        <p:spPr>
          <a:xfrm>
            <a:off x="365760" y="365760"/>
            <a:ext cx="10958513" cy="504000"/>
          </a:xfrm>
        </p:spPr>
        <p:txBody>
          <a:bodyPr/>
          <a:lstStyle>
            <a:lvl1pPr>
              <a:defRPr sz="4000" spc="100" baseline="0"/>
            </a:lvl1pPr>
          </a:lstStyle>
          <a:p>
            <a:r>
              <a:rPr lang="en-US"/>
              <a:t>Click to edit Master title style</a:t>
            </a:r>
            <a:endParaRPr lang="en-GB" dirty="0"/>
          </a:p>
        </p:txBody>
      </p:sp>
      <p:sp>
        <p:nvSpPr>
          <p:cNvPr id="23" name="Text Placeholder 41">
            <a:extLst>
              <a:ext uri="{FF2B5EF4-FFF2-40B4-BE49-F238E27FC236}">
                <a16:creationId xmlns:a16="http://schemas.microsoft.com/office/drawing/2014/main" id="{2B1E35B4-82B6-BEFB-267C-5D807AC10490}"/>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3" name="Text Placeholder 22">
            <a:extLst>
              <a:ext uri="{FF2B5EF4-FFF2-40B4-BE49-F238E27FC236}">
                <a16:creationId xmlns:a16="http://schemas.microsoft.com/office/drawing/2014/main" id="{B954005D-9D0C-79BE-BDFF-EBE8804AE1D9}"/>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3" name="Text Placeholder 22">
            <a:extLst>
              <a:ext uri="{FF2B5EF4-FFF2-40B4-BE49-F238E27FC236}">
                <a16:creationId xmlns:a16="http://schemas.microsoft.com/office/drawing/2014/main" id="{79CDCA7E-26FB-7BFD-C5BB-D756E0DD4646}"/>
              </a:ext>
            </a:extLst>
          </p:cNvPr>
          <p:cNvSpPr>
            <a:spLocks noGrp="1"/>
          </p:cNvSpPr>
          <p:nvPr>
            <p:ph type="body" sz="quarter" idx="22"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4" name="Graphic 13">
            <a:extLst>
              <a:ext uri="{FF2B5EF4-FFF2-40B4-BE49-F238E27FC236}">
                <a16:creationId xmlns:a16="http://schemas.microsoft.com/office/drawing/2014/main" id="{6721C146-AB45-7528-B07A-4CC90425BC9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8967E0DC-31F0-6BE9-315A-2C4A8478BA65}"/>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3973010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a - Content &amp; Image">
    <p:spTree>
      <p:nvGrpSpPr>
        <p:cNvPr id="1" name=""/>
        <p:cNvGrpSpPr/>
        <p:nvPr/>
      </p:nvGrpSpPr>
      <p:grpSpPr>
        <a:xfrm>
          <a:off x="0" y="0"/>
          <a:ext cx="0" cy="0"/>
          <a:chOff x="0" y="0"/>
          <a:chExt cx="0" cy="0"/>
        </a:xfrm>
      </p:grpSpPr>
      <p:sp>
        <p:nvSpPr>
          <p:cNvPr id="10" name="Text Placeholder 37">
            <a:extLst>
              <a:ext uri="{FF2B5EF4-FFF2-40B4-BE49-F238E27FC236}">
                <a16:creationId xmlns:a16="http://schemas.microsoft.com/office/drawing/2014/main" id="{3AAA48B3-0D7E-D822-4FA7-3C0BF04C0637}"/>
              </a:ext>
            </a:extLst>
          </p:cNvPr>
          <p:cNvSpPr>
            <a:spLocks noGrp="1"/>
          </p:cNvSpPr>
          <p:nvPr>
            <p:ph type="body" sz="quarter" idx="12"/>
          </p:nvPr>
        </p:nvSpPr>
        <p:spPr>
          <a:xfrm>
            <a:off x="901700" y="1627632"/>
            <a:ext cx="4846320" cy="4178808"/>
          </a:xfrm>
        </p:spPr>
        <p:txBody>
          <a:bodyPr anchor="ctr" anchorCtr="0"/>
          <a:lstStyle>
            <a:lvl1pPr>
              <a:spcBef>
                <a:spcPts val="2400"/>
              </a:spcBef>
              <a:defRPr sz="1800"/>
            </a:lvl1pPr>
            <a:lvl2pPr>
              <a:spcBef>
                <a:spcPts val="2400"/>
              </a:spcBef>
              <a:defRPr sz="1800"/>
            </a:lvl2pPr>
            <a:lvl3pPr>
              <a:spcBef>
                <a:spcPts val="2400"/>
              </a:spcBef>
              <a:defRPr sz="1800"/>
            </a:lvl3pPr>
            <a:lvl4pPr>
              <a:spcBef>
                <a:spcPts val="2400"/>
              </a:spcBef>
              <a:defRPr sz="1800"/>
            </a:lvl4pPr>
            <a:lvl5pPr>
              <a:spcBef>
                <a:spcPts val="2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itle 10">
            <a:extLst>
              <a:ext uri="{FF2B5EF4-FFF2-40B4-BE49-F238E27FC236}">
                <a16:creationId xmlns:a16="http://schemas.microsoft.com/office/drawing/2014/main" id="{CC404518-79F1-9916-B1CA-D2030B5BA739}"/>
              </a:ext>
            </a:extLst>
          </p:cNvPr>
          <p:cNvSpPr>
            <a:spLocks noGrp="1"/>
          </p:cNvSpPr>
          <p:nvPr>
            <p:ph type="title"/>
          </p:nvPr>
        </p:nvSpPr>
        <p:spPr>
          <a:xfrm>
            <a:off x="365760" y="365760"/>
            <a:ext cx="10958513" cy="504000"/>
          </a:xfrm>
        </p:spPr>
        <p:txBody>
          <a:bodyPr/>
          <a:lstStyle>
            <a:lvl1pPr>
              <a:defRPr sz="4000" spc="100" baseline="0"/>
            </a:lvl1pPr>
          </a:lstStyle>
          <a:p>
            <a:r>
              <a:rPr lang="en-US"/>
              <a:t>Click to edit Master title style</a:t>
            </a:r>
            <a:endParaRPr lang="en-GB" dirty="0"/>
          </a:p>
        </p:txBody>
      </p:sp>
      <p:sp>
        <p:nvSpPr>
          <p:cNvPr id="16" name="Text Placeholder 41">
            <a:extLst>
              <a:ext uri="{FF2B5EF4-FFF2-40B4-BE49-F238E27FC236}">
                <a16:creationId xmlns:a16="http://schemas.microsoft.com/office/drawing/2014/main" id="{F02F6C36-CCB3-C9F3-8050-1340BF5EE9E4}"/>
              </a:ext>
            </a:extLst>
          </p:cNvPr>
          <p:cNvSpPr>
            <a:spLocks noGrp="1"/>
          </p:cNvSpPr>
          <p:nvPr>
            <p:ph type="body" sz="quarter" idx="14"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47" name="Picture Placeholder 3">
            <a:extLst>
              <a:ext uri="{FF2B5EF4-FFF2-40B4-BE49-F238E27FC236}">
                <a16:creationId xmlns:a16="http://schemas.microsoft.com/office/drawing/2014/main" id="{46D25D84-1544-E99D-5BB2-3F1F48D1CA6D}"/>
              </a:ext>
            </a:extLst>
          </p:cNvPr>
          <p:cNvSpPr>
            <a:spLocks noGrp="1"/>
          </p:cNvSpPr>
          <p:nvPr>
            <p:ph type="pic" sz="quarter" idx="17" hasCustomPrompt="1"/>
          </p:nvPr>
        </p:nvSpPr>
        <p:spPr>
          <a:xfrm>
            <a:off x="6249988" y="1617663"/>
            <a:ext cx="5942012" cy="4209233"/>
          </a:xfrm>
          <a:solidFill>
            <a:schemeClr val="accent5"/>
          </a:solidFill>
        </p:spPr>
        <p:txBody>
          <a:bodyPr tIns="1097280" anchor="ctr" anchorCtr="0"/>
          <a:lstStyle>
            <a:lvl1pPr marL="0" indent="0" algn="ctr">
              <a:buNone/>
              <a:defRPr b="1"/>
            </a:lvl1pPr>
          </a:lstStyle>
          <a:p>
            <a:r>
              <a:rPr lang="en-GB"/>
              <a:t>Click icon to insert picture.</a:t>
            </a:r>
          </a:p>
        </p:txBody>
      </p:sp>
      <p:sp>
        <p:nvSpPr>
          <p:cNvPr id="4" name="Text Placeholder 22">
            <a:extLst>
              <a:ext uri="{FF2B5EF4-FFF2-40B4-BE49-F238E27FC236}">
                <a16:creationId xmlns:a16="http://schemas.microsoft.com/office/drawing/2014/main" id="{35359E55-47E8-7002-A665-3EDC6E3359AF}"/>
              </a:ext>
            </a:extLst>
          </p:cNvPr>
          <p:cNvSpPr>
            <a:spLocks noGrp="1"/>
          </p:cNvSpPr>
          <p:nvPr>
            <p:ph type="body" sz="quarter" idx="18"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2" name="Text Placeholder 22">
            <a:extLst>
              <a:ext uri="{FF2B5EF4-FFF2-40B4-BE49-F238E27FC236}">
                <a16:creationId xmlns:a16="http://schemas.microsoft.com/office/drawing/2014/main" id="{2737A6ED-F672-F8D6-AAD0-4D64281E7028}"/>
              </a:ext>
            </a:extLst>
          </p:cNvPr>
          <p:cNvSpPr>
            <a:spLocks noGrp="1"/>
          </p:cNvSpPr>
          <p:nvPr>
            <p:ph type="body" sz="quarter" idx="22"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3" name="Graphic 12">
            <a:extLst>
              <a:ext uri="{FF2B5EF4-FFF2-40B4-BE49-F238E27FC236}">
                <a16:creationId xmlns:a16="http://schemas.microsoft.com/office/drawing/2014/main" id="{AE8A9DF5-26E4-4100-5503-5AAC666B332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00593021-97C9-CA2C-49F3-B13F5B8E7444}"/>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87007682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b - Content &amp; Image">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46D25D84-1544-E99D-5BB2-3F1F48D1CA6D}"/>
              </a:ext>
            </a:extLst>
          </p:cNvPr>
          <p:cNvSpPr>
            <a:spLocks noGrp="1"/>
          </p:cNvSpPr>
          <p:nvPr>
            <p:ph type="pic" sz="quarter" idx="17" hasCustomPrompt="1"/>
          </p:nvPr>
        </p:nvSpPr>
        <p:spPr>
          <a:xfrm>
            <a:off x="0" y="1617663"/>
            <a:ext cx="5942012" cy="4209233"/>
          </a:xfrm>
          <a:solidFill>
            <a:schemeClr val="accent5"/>
          </a:solidFill>
        </p:spPr>
        <p:txBody>
          <a:bodyPr tIns="1097280" anchor="ctr" anchorCtr="0"/>
          <a:lstStyle>
            <a:lvl1pPr marL="0" indent="0" algn="ctr">
              <a:buNone/>
              <a:defRPr b="1"/>
            </a:lvl1pPr>
          </a:lstStyle>
          <a:p>
            <a:r>
              <a:rPr lang="en-GB"/>
              <a:t>Click icon to insert picture.</a:t>
            </a:r>
          </a:p>
        </p:txBody>
      </p:sp>
      <p:sp>
        <p:nvSpPr>
          <p:cNvPr id="10" name="Text Placeholder 37">
            <a:extLst>
              <a:ext uri="{FF2B5EF4-FFF2-40B4-BE49-F238E27FC236}">
                <a16:creationId xmlns:a16="http://schemas.microsoft.com/office/drawing/2014/main" id="{3AAA48B3-0D7E-D822-4FA7-3C0BF04C0637}"/>
              </a:ext>
            </a:extLst>
          </p:cNvPr>
          <p:cNvSpPr>
            <a:spLocks noGrp="1"/>
          </p:cNvSpPr>
          <p:nvPr>
            <p:ph type="body" sz="quarter" idx="12"/>
          </p:nvPr>
        </p:nvSpPr>
        <p:spPr>
          <a:xfrm>
            <a:off x="6327648" y="1627632"/>
            <a:ext cx="4846320" cy="4178808"/>
          </a:xfrm>
        </p:spPr>
        <p:txBody>
          <a:bodyPr anchor="ctr" anchorCtr="0"/>
          <a:lstStyle>
            <a:lvl1pPr>
              <a:spcBef>
                <a:spcPts val="2400"/>
              </a:spcBef>
              <a:defRPr sz="1800"/>
            </a:lvl1pPr>
            <a:lvl2pPr>
              <a:spcBef>
                <a:spcPts val="2400"/>
              </a:spcBef>
              <a:defRPr sz="1800"/>
            </a:lvl2pPr>
            <a:lvl3pPr>
              <a:spcBef>
                <a:spcPts val="2400"/>
              </a:spcBef>
              <a:defRPr sz="1800"/>
            </a:lvl3pPr>
            <a:lvl4pPr>
              <a:spcBef>
                <a:spcPts val="2400"/>
              </a:spcBef>
              <a:defRPr sz="1800"/>
            </a:lvl4pPr>
            <a:lvl5pPr>
              <a:spcBef>
                <a:spcPts val="2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itle 10">
            <a:extLst>
              <a:ext uri="{FF2B5EF4-FFF2-40B4-BE49-F238E27FC236}">
                <a16:creationId xmlns:a16="http://schemas.microsoft.com/office/drawing/2014/main" id="{CC404518-79F1-9916-B1CA-D2030B5BA739}"/>
              </a:ext>
            </a:extLst>
          </p:cNvPr>
          <p:cNvSpPr>
            <a:spLocks noGrp="1"/>
          </p:cNvSpPr>
          <p:nvPr>
            <p:ph type="title"/>
          </p:nvPr>
        </p:nvSpPr>
        <p:spPr>
          <a:xfrm>
            <a:off x="365760" y="365760"/>
            <a:ext cx="10958513" cy="504000"/>
          </a:xfrm>
        </p:spPr>
        <p:txBody>
          <a:bodyPr/>
          <a:lstStyle>
            <a:lvl1pPr>
              <a:defRPr sz="4000" spc="100" baseline="0"/>
            </a:lvl1pPr>
          </a:lstStyle>
          <a:p>
            <a:r>
              <a:rPr lang="en-US"/>
              <a:t>Click to edit Master title style</a:t>
            </a:r>
            <a:endParaRPr lang="en-GB" dirty="0"/>
          </a:p>
        </p:txBody>
      </p:sp>
      <p:sp>
        <p:nvSpPr>
          <p:cNvPr id="16" name="Text Placeholder 41">
            <a:extLst>
              <a:ext uri="{FF2B5EF4-FFF2-40B4-BE49-F238E27FC236}">
                <a16:creationId xmlns:a16="http://schemas.microsoft.com/office/drawing/2014/main" id="{F02F6C36-CCB3-C9F3-8050-1340BF5EE9E4}"/>
              </a:ext>
            </a:extLst>
          </p:cNvPr>
          <p:cNvSpPr>
            <a:spLocks noGrp="1"/>
          </p:cNvSpPr>
          <p:nvPr>
            <p:ph type="body" sz="quarter" idx="14"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4" name="Text Placeholder 22">
            <a:extLst>
              <a:ext uri="{FF2B5EF4-FFF2-40B4-BE49-F238E27FC236}">
                <a16:creationId xmlns:a16="http://schemas.microsoft.com/office/drawing/2014/main" id="{F35AC6BD-BC86-B1A1-3D4B-F3200D06E84F}"/>
              </a:ext>
            </a:extLst>
          </p:cNvPr>
          <p:cNvSpPr>
            <a:spLocks noGrp="1"/>
          </p:cNvSpPr>
          <p:nvPr>
            <p:ph type="body" sz="quarter" idx="18"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2" name="Text Placeholder 22">
            <a:extLst>
              <a:ext uri="{FF2B5EF4-FFF2-40B4-BE49-F238E27FC236}">
                <a16:creationId xmlns:a16="http://schemas.microsoft.com/office/drawing/2014/main" id="{636AE607-0612-0087-C63B-92C2E100E651}"/>
              </a:ext>
            </a:extLst>
          </p:cNvPr>
          <p:cNvSpPr>
            <a:spLocks noGrp="1"/>
          </p:cNvSpPr>
          <p:nvPr>
            <p:ph type="body" sz="quarter" idx="22"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3" name="Graphic 12">
            <a:extLst>
              <a:ext uri="{FF2B5EF4-FFF2-40B4-BE49-F238E27FC236}">
                <a16:creationId xmlns:a16="http://schemas.microsoft.com/office/drawing/2014/main" id="{AF9DC1F1-B99A-D8CF-8CE5-9D75EA27C61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57C9F38D-668F-AA71-5F44-4AD05F3C2D39}"/>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131834402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s x2">
    <p:spTree>
      <p:nvGrpSpPr>
        <p:cNvPr id="1" name=""/>
        <p:cNvGrpSpPr/>
        <p:nvPr/>
      </p:nvGrpSpPr>
      <p:grpSpPr>
        <a:xfrm>
          <a:off x="0" y="0"/>
          <a:ext cx="0" cy="0"/>
          <a:chOff x="0" y="0"/>
          <a:chExt cx="0" cy="0"/>
        </a:xfrm>
      </p:grpSpPr>
      <p:sp>
        <p:nvSpPr>
          <p:cNvPr id="15" name="Title 10">
            <a:extLst>
              <a:ext uri="{FF2B5EF4-FFF2-40B4-BE49-F238E27FC236}">
                <a16:creationId xmlns:a16="http://schemas.microsoft.com/office/drawing/2014/main" id="{E5995176-0232-612F-BBBA-9473DBFF1641}"/>
              </a:ext>
            </a:extLst>
          </p:cNvPr>
          <p:cNvSpPr>
            <a:spLocks noGrp="1"/>
          </p:cNvSpPr>
          <p:nvPr>
            <p:ph type="title"/>
          </p:nvPr>
        </p:nvSpPr>
        <p:spPr>
          <a:xfrm>
            <a:off x="365760" y="365760"/>
            <a:ext cx="10958513" cy="504000"/>
          </a:xfrm>
        </p:spPr>
        <p:txBody>
          <a:bodyPr/>
          <a:lstStyle>
            <a:lvl1pPr>
              <a:defRPr sz="4000" spc="100" baseline="0"/>
            </a:lvl1pPr>
          </a:lstStyle>
          <a:p>
            <a:r>
              <a:rPr lang="en-US"/>
              <a:t>Click to edit Master title style</a:t>
            </a:r>
            <a:endParaRPr lang="en-GB" dirty="0"/>
          </a:p>
        </p:txBody>
      </p:sp>
      <p:sp>
        <p:nvSpPr>
          <p:cNvPr id="16" name="Text Placeholder 41">
            <a:extLst>
              <a:ext uri="{FF2B5EF4-FFF2-40B4-BE49-F238E27FC236}">
                <a16:creationId xmlns:a16="http://schemas.microsoft.com/office/drawing/2014/main" id="{3DD72EE2-4128-3CC7-2136-15C1134D2B48}"/>
              </a:ext>
            </a:extLst>
          </p:cNvPr>
          <p:cNvSpPr>
            <a:spLocks noGrp="1"/>
          </p:cNvSpPr>
          <p:nvPr>
            <p:ph type="body" sz="quarter" idx="13" hasCustomPrompt="1"/>
          </p:nvPr>
        </p:nvSpPr>
        <p:spPr>
          <a:xfrm>
            <a:off x="365760" y="1095208"/>
            <a:ext cx="10956970" cy="360000"/>
          </a:xfrm>
        </p:spPr>
        <p:txBody>
          <a:bodyPr>
            <a:noAutofit/>
          </a:bodyPr>
          <a:lstStyle>
            <a:lvl1pPr marL="0" indent="0">
              <a:buNone/>
              <a:defRPr sz="2000" b="1" cap="all" spc="100" baseline="0">
                <a:solidFill>
                  <a:schemeClr val="tx2"/>
                </a:solidFill>
                <a:latin typeface="+mn-lt"/>
              </a:defRPr>
            </a:lvl1pPr>
          </a:lstStyle>
          <a:p>
            <a:pPr lvl="0"/>
            <a:r>
              <a:rPr lang="en-GB" dirty="0"/>
              <a:t>INSERT SUBTITLE HERE</a:t>
            </a:r>
          </a:p>
        </p:txBody>
      </p:sp>
      <p:sp>
        <p:nvSpPr>
          <p:cNvPr id="47" name="Picture Placeholder 3">
            <a:extLst>
              <a:ext uri="{FF2B5EF4-FFF2-40B4-BE49-F238E27FC236}">
                <a16:creationId xmlns:a16="http://schemas.microsoft.com/office/drawing/2014/main" id="{E5527100-A0BE-9E5F-BCF0-550C9E08DF29}"/>
              </a:ext>
            </a:extLst>
          </p:cNvPr>
          <p:cNvSpPr>
            <a:spLocks noGrp="1"/>
          </p:cNvSpPr>
          <p:nvPr>
            <p:ph type="pic" sz="quarter" idx="17" hasCustomPrompt="1"/>
          </p:nvPr>
        </p:nvSpPr>
        <p:spPr>
          <a:xfrm>
            <a:off x="6249988" y="1617663"/>
            <a:ext cx="5942012" cy="4209233"/>
          </a:xfrm>
          <a:solidFill>
            <a:schemeClr val="accent5"/>
          </a:solidFill>
        </p:spPr>
        <p:txBody>
          <a:bodyPr tIns="1097280" anchor="ctr" anchorCtr="0"/>
          <a:lstStyle>
            <a:lvl1pPr marL="0" indent="0" algn="ctr">
              <a:buNone/>
              <a:defRPr b="1"/>
            </a:lvl1pPr>
          </a:lstStyle>
          <a:p>
            <a:r>
              <a:rPr lang="en-GB"/>
              <a:t>Click icon to insert picture.</a:t>
            </a:r>
          </a:p>
        </p:txBody>
      </p:sp>
      <p:sp>
        <p:nvSpPr>
          <p:cNvPr id="48" name="Picture Placeholder 3">
            <a:extLst>
              <a:ext uri="{FF2B5EF4-FFF2-40B4-BE49-F238E27FC236}">
                <a16:creationId xmlns:a16="http://schemas.microsoft.com/office/drawing/2014/main" id="{DDB54451-9D10-8852-2ED1-4E654FF6A697}"/>
              </a:ext>
            </a:extLst>
          </p:cNvPr>
          <p:cNvSpPr>
            <a:spLocks noGrp="1"/>
          </p:cNvSpPr>
          <p:nvPr>
            <p:ph type="pic" sz="quarter" idx="18" hasCustomPrompt="1"/>
          </p:nvPr>
        </p:nvSpPr>
        <p:spPr>
          <a:xfrm>
            <a:off x="0" y="1617663"/>
            <a:ext cx="5942012" cy="4209233"/>
          </a:xfrm>
          <a:solidFill>
            <a:schemeClr val="accent5"/>
          </a:solidFill>
        </p:spPr>
        <p:txBody>
          <a:bodyPr tIns="1097280" anchor="ctr" anchorCtr="0"/>
          <a:lstStyle>
            <a:lvl1pPr marL="0" indent="0" algn="ctr">
              <a:buNone/>
              <a:defRPr b="1"/>
            </a:lvl1pPr>
          </a:lstStyle>
          <a:p>
            <a:r>
              <a:rPr lang="en-GB"/>
              <a:t>Click icon to insert picture.</a:t>
            </a:r>
          </a:p>
        </p:txBody>
      </p:sp>
      <p:sp>
        <p:nvSpPr>
          <p:cNvPr id="4" name="Text Placeholder 22">
            <a:extLst>
              <a:ext uri="{FF2B5EF4-FFF2-40B4-BE49-F238E27FC236}">
                <a16:creationId xmlns:a16="http://schemas.microsoft.com/office/drawing/2014/main" id="{4D5BDE08-905F-9506-F612-2C32237EDF03}"/>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2" name="Text Placeholder 22">
            <a:extLst>
              <a:ext uri="{FF2B5EF4-FFF2-40B4-BE49-F238E27FC236}">
                <a16:creationId xmlns:a16="http://schemas.microsoft.com/office/drawing/2014/main" id="{4EF8F06F-6348-9251-AF43-C57D1E348A3C}"/>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3" name="Graphic 12">
            <a:extLst>
              <a:ext uri="{FF2B5EF4-FFF2-40B4-BE49-F238E27FC236}">
                <a16:creationId xmlns:a16="http://schemas.microsoft.com/office/drawing/2014/main" id="{767A4BDD-DCCC-8E71-7748-4F0F5241FF8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7A3B43A0-95AF-11FC-8AB1-607C1E2DF4B0}"/>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382240479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s x3">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E5527100-A0BE-9E5F-BCF0-550C9E08DF29}"/>
              </a:ext>
            </a:extLst>
          </p:cNvPr>
          <p:cNvSpPr>
            <a:spLocks noGrp="1"/>
          </p:cNvSpPr>
          <p:nvPr>
            <p:ph type="pic" sz="quarter" idx="17" hasCustomPrompt="1"/>
          </p:nvPr>
        </p:nvSpPr>
        <p:spPr>
          <a:xfrm>
            <a:off x="6249988" y="0"/>
            <a:ext cx="5942012" cy="2743200"/>
          </a:xfrm>
          <a:solidFill>
            <a:schemeClr val="accent5"/>
          </a:solidFill>
        </p:spPr>
        <p:txBody>
          <a:bodyPr tIns="1097280" anchor="ctr" anchorCtr="0"/>
          <a:lstStyle>
            <a:lvl1pPr marL="0" indent="0" algn="ctr">
              <a:buNone/>
              <a:defRPr b="1"/>
            </a:lvl1pPr>
          </a:lstStyle>
          <a:p>
            <a:r>
              <a:rPr lang="en-GB"/>
              <a:t>Click icon to insert picture.</a:t>
            </a:r>
          </a:p>
        </p:txBody>
      </p:sp>
      <p:sp>
        <p:nvSpPr>
          <p:cNvPr id="48" name="Picture Placeholder 3">
            <a:extLst>
              <a:ext uri="{FF2B5EF4-FFF2-40B4-BE49-F238E27FC236}">
                <a16:creationId xmlns:a16="http://schemas.microsoft.com/office/drawing/2014/main" id="{DDB54451-9D10-8852-2ED1-4E654FF6A697}"/>
              </a:ext>
            </a:extLst>
          </p:cNvPr>
          <p:cNvSpPr>
            <a:spLocks noGrp="1"/>
          </p:cNvSpPr>
          <p:nvPr>
            <p:ph type="pic" sz="quarter" idx="18" hasCustomPrompt="1"/>
          </p:nvPr>
        </p:nvSpPr>
        <p:spPr>
          <a:xfrm>
            <a:off x="0" y="1"/>
            <a:ext cx="5942012" cy="5826896"/>
          </a:xfrm>
          <a:solidFill>
            <a:schemeClr val="accent5"/>
          </a:solidFill>
        </p:spPr>
        <p:txBody>
          <a:bodyPr tIns="1097280" anchor="ctr" anchorCtr="0"/>
          <a:lstStyle>
            <a:lvl1pPr marL="0" indent="0" algn="ctr">
              <a:buNone/>
              <a:defRPr b="1"/>
            </a:lvl1pPr>
          </a:lstStyle>
          <a:p>
            <a:r>
              <a:rPr lang="en-GB"/>
              <a:t>Click icon to insert picture.</a:t>
            </a:r>
          </a:p>
        </p:txBody>
      </p:sp>
      <p:sp>
        <p:nvSpPr>
          <p:cNvPr id="6" name="Picture Placeholder 3">
            <a:extLst>
              <a:ext uri="{FF2B5EF4-FFF2-40B4-BE49-F238E27FC236}">
                <a16:creationId xmlns:a16="http://schemas.microsoft.com/office/drawing/2014/main" id="{438578BC-EF98-02EA-3F15-975F9E263202}"/>
              </a:ext>
            </a:extLst>
          </p:cNvPr>
          <p:cNvSpPr>
            <a:spLocks noGrp="1"/>
          </p:cNvSpPr>
          <p:nvPr>
            <p:ph type="pic" sz="quarter" idx="19" hasCustomPrompt="1"/>
          </p:nvPr>
        </p:nvSpPr>
        <p:spPr>
          <a:xfrm>
            <a:off x="6249988" y="3083696"/>
            <a:ext cx="5942012" cy="2743200"/>
          </a:xfrm>
          <a:solidFill>
            <a:schemeClr val="accent5"/>
          </a:solidFill>
        </p:spPr>
        <p:txBody>
          <a:bodyPr tIns="1097280" anchor="ctr" anchorCtr="0"/>
          <a:lstStyle>
            <a:lvl1pPr marL="0" indent="0" algn="ctr">
              <a:buNone/>
              <a:defRPr b="1"/>
            </a:lvl1pPr>
          </a:lstStyle>
          <a:p>
            <a:r>
              <a:rPr lang="en-GB"/>
              <a:t>Click icon to insert picture.</a:t>
            </a:r>
          </a:p>
        </p:txBody>
      </p:sp>
      <p:sp>
        <p:nvSpPr>
          <p:cNvPr id="4" name="Text Placeholder 22">
            <a:extLst>
              <a:ext uri="{FF2B5EF4-FFF2-40B4-BE49-F238E27FC236}">
                <a16:creationId xmlns:a16="http://schemas.microsoft.com/office/drawing/2014/main" id="{969480FA-7679-1F5B-4CA4-606B3B755DC2}"/>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2" name="Text Placeholder 22">
            <a:extLst>
              <a:ext uri="{FF2B5EF4-FFF2-40B4-BE49-F238E27FC236}">
                <a16:creationId xmlns:a16="http://schemas.microsoft.com/office/drawing/2014/main" id="{50F4555F-DD86-6119-F3B9-47B974911744}"/>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3" name="Graphic 12">
            <a:extLst>
              <a:ext uri="{FF2B5EF4-FFF2-40B4-BE49-F238E27FC236}">
                <a16:creationId xmlns:a16="http://schemas.microsoft.com/office/drawing/2014/main" id="{A8BC7EA4-621B-8D70-E4F1-88D3BBB623B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2" name="TextBox 1">
            <a:extLst>
              <a:ext uri="{FF2B5EF4-FFF2-40B4-BE49-F238E27FC236}">
                <a16:creationId xmlns:a16="http://schemas.microsoft.com/office/drawing/2014/main" id="{C8063C40-9262-07C2-B955-C0FEA4628A73}"/>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380620922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x1">
    <p:spTree>
      <p:nvGrpSpPr>
        <p:cNvPr id="1" name=""/>
        <p:cNvGrpSpPr/>
        <p:nvPr/>
      </p:nvGrpSpPr>
      <p:grpSpPr>
        <a:xfrm>
          <a:off x="0" y="0"/>
          <a:ext cx="0" cy="0"/>
          <a:chOff x="0" y="0"/>
          <a:chExt cx="0" cy="0"/>
        </a:xfrm>
      </p:grpSpPr>
      <p:sp>
        <p:nvSpPr>
          <p:cNvPr id="10" name="Table Placeholder 9">
            <a:extLst>
              <a:ext uri="{FF2B5EF4-FFF2-40B4-BE49-F238E27FC236}">
                <a16:creationId xmlns:a16="http://schemas.microsoft.com/office/drawing/2014/main" id="{14E1589F-4F07-8E99-1C45-596BDA3700F7}"/>
              </a:ext>
            </a:extLst>
          </p:cNvPr>
          <p:cNvSpPr>
            <a:spLocks noGrp="1"/>
          </p:cNvSpPr>
          <p:nvPr>
            <p:ph type="tbl" sz="quarter" idx="10" hasCustomPrompt="1"/>
          </p:nvPr>
        </p:nvSpPr>
        <p:spPr>
          <a:xfrm>
            <a:off x="2209800" y="1783080"/>
            <a:ext cx="7772400" cy="3291840"/>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err="1"/>
              <a:t>TaBLE</a:t>
            </a:r>
            <a:r>
              <a:rPr lang="en-GB" dirty="0"/>
              <a:t> OF CONTENTS</a:t>
            </a:r>
          </a:p>
        </p:txBody>
      </p:sp>
      <p:sp>
        <p:nvSpPr>
          <p:cNvPr id="4" name="Text Placeholder 22">
            <a:extLst>
              <a:ext uri="{FF2B5EF4-FFF2-40B4-BE49-F238E27FC236}">
                <a16:creationId xmlns:a16="http://schemas.microsoft.com/office/drawing/2014/main" id="{F048409A-D6CF-F9E4-9E75-CE518A373D30}"/>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7" name="Text Placeholder 22">
            <a:extLst>
              <a:ext uri="{FF2B5EF4-FFF2-40B4-BE49-F238E27FC236}">
                <a16:creationId xmlns:a16="http://schemas.microsoft.com/office/drawing/2014/main" id="{359A81F0-CA3A-1DDB-A76B-F018A6B3A31B}"/>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8" name="Graphic 17">
            <a:extLst>
              <a:ext uri="{FF2B5EF4-FFF2-40B4-BE49-F238E27FC236}">
                <a16:creationId xmlns:a16="http://schemas.microsoft.com/office/drawing/2014/main" id="{CCB0EB0D-15C8-BCCE-B683-15A2AF817D9D}"/>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F14155A1-B1B4-F8DF-8AA3-97589A64E6C6}"/>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5239538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x2">
    <p:spTree>
      <p:nvGrpSpPr>
        <p:cNvPr id="1" name=""/>
        <p:cNvGrpSpPr/>
        <p:nvPr/>
      </p:nvGrpSpPr>
      <p:grpSpPr>
        <a:xfrm>
          <a:off x="0" y="0"/>
          <a:ext cx="0" cy="0"/>
          <a:chOff x="0" y="0"/>
          <a:chExt cx="0" cy="0"/>
        </a:xfrm>
      </p:grpSpPr>
      <p:sp>
        <p:nvSpPr>
          <p:cNvPr id="7" name="Table Placeholder 9">
            <a:extLst>
              <a:ext uri="{FF2B5EF4-FFF2-40B4-BE49-F238E27FC236}">
                <a16:creationId xmlns:a16="http://schemas.microsoft.com/office/drawing/2014/main" id="{53E862A5-319A-A4B7-6593-C6106DB471FE}"/>
              </a:ext>
            </a:extLst>
          </p:cNvPr>
          <p:cNvSpPr>
            <a:spLocks noGrp="1"/>
          </p:cNvSpPr>
          <p:nvPr>
            <p:ph type="tbl" sz="quarter" idx="10" hasCustomPrompt="1"/>
          </p:nvPr>
        </p:nvSpPr>
        <p:spPr>
          <a:xfrm>
            <a:off x="912096" y="1234440"/>
            <a:ext cx="4846321" cy="4530725"/>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8" name="Table Placeholder 9">
            <a:extLst>
              <a:ext uri="{FF2B5EF4-FFF2-40B4-BE49-F238E27FC236}">
                <a16:creationId xmlns:a16="http://schemas.microsoft.com/office/drawing/2014/main" id="{9A8CCD0E-BF3A-97CD-34BA-AE419ECD4937}"/>
              </a:ext>
            </a:extLst>
          </p:cNvPr>
          <p:cNvSpPr>
            <a:spLocks noGrp="1"/>
          </p:cNvSpPr>
          <p:nvPr>
            <p:ph type="tbl" sz="quarter" idx="41" hasCustomPrompt="1"/>
          </p:nvPr>
        </p:nvSpPr>
        <p:spPr>
          <a:xfrm>
            <a:off x="6311664" y="1234440"/>
            <a:ext cx="4846320" cy="4530725"/>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err="1"/>
              <a:t>TaBLE</a:t>
            </a:r>
            <a:r>
              <a:rPr lang="en-GB" dirty="0"/>
              <a:t> OF CONTENTS</a:t>
            </a:r>
          </a:p>
        </p:txBody>
      </p:sp>
      <p:sp>
        <p:nvSpPr>
          <p:cNvPr id="4" name="Text Placeholder 22">
            <a:extLst>
              <a:ext uri="{FF2B5EF4-FFF2-40B4-BE49-F238E27FC236}">
                <a16:creationId xmlns:a16="http://schemas.microsoft.com/office/drawing/2014/main" id="{9F2C1FA8-4F46-1B47-8284-F9574ABB2580}"/>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9" name="Text Placeholder 22">
            <a:extLst>
              <a:ext uri="{FF2B5EF4-FFF2-40B4-BE49-F238E27FC236}">
                <a16:creationId xmlns:a16="http://schemas.microsoft.com/office/drawing/2014/main" id="{5700EABD-3161-E91D-8685-BF8A7783FC93}"/>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20" name="Graphic 19">
            <a:extLst>
              <a:ext uri="{FF2B5EF4-FFF2-40B4-BE49-F238E27FC236}">
                <a16:creationId xmlns:a16="http://schemas.microsoft.com/office/drawing/2014/main" id="{B64EC911-ED5B-A453-21A9-44A36650B17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C5B736EE-7FCA-387C-1DCC-8AD9739A5E8A}"/>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17610099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mp;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err="1"/>
              <a:t>TaBLE</a:t>
            </a:r>
            <a:r>
              <a:rPr lang="en-GB" dirty="0"/>
              <a:t> OF CONTENTS</a:t>
            </a:r>
          </a:p>
        </p:txBody>
      </p:sp>
      <p:sp>
        <p:nvSpPr>
          <p:cNvPr id="12" name="Picture Placeholder 3">
            <a:extLst>
              <a:ext uri="{FF2B5EF4-FFF2-40B4-BE49-F238E27FC236}">
                <a16:creationId xmlns:a16="http://schemas.microsoft.com/office/drawing/2014/main" id="{AA7A3162-D0D1-44E3-1533-548A09CA9B83}"/>
              </a:ext>
            </a:extLst>
          </p:cNvPr>
          <p:cNvSpPr>
            <a:spLocks noGrp="1"/>
          </p:cNvSpPr>
          <p:nvPr>
            <p:ph type="pic" sz="quarter" idx="18" hasCustomPrompt="1"/>
          </p:nvPr>
        </p:nvSpPr>
        <p:spPr>
          <a:xfrm>
            <a:off x="0" y="1234440"/>
            <a:ext cx="5942012" cy="4531496"/>
          </a:xfrm>
          <a:solidFill>
            <a:schemeClr val="accent5"/>
          </a:solidFill>
        </p:spPr>
        <p:txBody>
          <a:bodyPr tIns="1097280" anchor="ctr" anchorCtr="0"/>
          <a:lstStyle>
            <a:lvl1pPr marL="0" indent="0" algn="ctr">
              <a:buNone/>
              <a:defRPr b="1"/>
            </a:lvl1pPr>
          </a:lstStyle>
          <a:p>
            <a:r>
              <a:rPr lang="en-GB"/>
              <a:t>Click icon to insert picture.</a:t>
            </a:r>
          </a:p>
        </p:txBody>
      </p:sp>
      <p:sp>
        <p:nvSpPr>
          <p:cNvPr id="4" name="Text Placeholder 22">
            <a:extLst>
              <a:ext uri="{FF2B5EF4-FFF2-40B4-BE49-F238E27FC236}">
                <a16:creationId xmlns:a16="http://schemas.microsoft.com/office/drawing/2014/main" id="{93B7E868-3131-B82D-39E1-D225CCBE1F71}"/>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6" name="Table Placeholder 9">
            <a:extLst>
              <a:ext uri="{FF2B5EF4-FFF2-40B4-BE49-F238E27FC236}">
                <a16:creationId xmlns:a16="http://schemas.microsoft.com/office/drawing/2014/main" id="{FBB3C27D-DC39-54AB-CA1D-6A9D6D5CE255}"/>
              </a:ext>
            </a:extLst>
          </p:cNvPr>
          <p:cNvSpPr>
            <a:spLocks noGrp="1"/>
          </p:cNvSpPr>
          <p:nvPr>
            <p:ph type="tbl" sz="quarter" idx="41" hasCustomPrompt="1"/>
          </p:nvPr>
        </p:nvSpPr>
        <p:spPr>
          <a:xfrm>
            <a:off x="6311664" y="1234440"/>
            <a:ext cx="4846320" cy="4530725"/>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17" name="Text Placeholder 22">
            <a:extLst>
              <a:ext uri="{FF2B5EF4-FFF2-40B4-BE49-F238E27FC236}">
                <a16:creationId xmlns:a16="http://schemas.microsoft.com/office/drawing/2014/main" id="{6111678F-EFD8-712F-3522-77665572EDA1}"/>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8" name="Graphic 17">
            <a:extLst>
              <a:ext uri="{FF2B5EF4-FFF2-40B4-BE49-F238E27FC236}">
                <a16:creationId xmlns:a16="http://schemas.microsoft.com/office/drawing/2014/main" id="{2B2FF174-9A37-4822-988B-C55985B5BD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6A23AEAE-DEAE-70B9-1308-1285317FB250}"/>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19811928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able 2">
    <p:spTree>
      <p:nvGrpSpPr>
        <p:cNvPr id="1" name=""/>
        <p:cNvGrpSpPr/>
        <p:nvPr/>
      </p:nvGrpSpPr>
      <p:grpSpPr>
        <a:xfrm>
          <a:off x="0" y="0"/>
          <a:ext cx="0" cy="0"/>
          <a:chOff x="0" y="0"/>
          <a:chExt cx="0" cy="0"/>
        </a:xfrm>
      </p:grpSpPr>
      <p:sp>
        <p:nvSpPr>
          <p:cNvPr id="7" name="Table Placeholder 9">
            <a:extLst>
              <a:ext uri="{FF2B5EF4-FFF2-40B4-BE49-F238E27FC236}">
                <a16:creationId xmlns:a16="http://schemas.microsoft.com/office/drawing/2014/main" id="{1269A5B4-34AE-4DE1-0932-107F46BEA86D}"/>
              </a:ext>
            </a:extLst>
          </p:cNvPr>
          <p:cNvSpPr>
            <a:spLocks noGrp="1"/>
          </p:cNvSpPr>
          <p:nvPr>
            <p:ph type="tbl" sz="quarter" idx="10" hasCustomPrompt="1"/>
          </p:nvPr>
        </p:nvSpPr>
        <p:spPr>
          <a:xfrm>
            <a:off x="2667000" y="1600200"/>
            <a:ext cx="6858000" cy="4251960"/>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lgn="l">
              <a:defRPr sz="4000" spc="100" baseline="0"/>
            </a:lvl1pPr>
          </a:lstStyle>
          <a:p>
            <a:r>
              <a:rPr lang="en-GB" dirty="0"/>
              <a:t>KEY TAKEAWAYS</a:t>
            </a:r>
          </a:p>
        </p:txBody>
      </p:sp>
      <p:sp>
        <p:nvSpPr>
          <p:cNvPr id="5" name="Text Placeholder 41">
            <a:extLst>
              <a:ext uri="{FF2B5EF4-FFF2-40B4-BE49-F238E27FC236}">
                <a16:creationId xmlns:a16="http://schemas.microsoft.com/office/drawing/2014/main" id="{19DA43B0-FB2E-9972-AB59-01AE7288124D}"/>
              </a:ext>
            </a:extLst>
          </p:cNvPr>
          <p:cNvSpPr>
            <a:spLocks noGrp="1"/>
          </p:cNvSpPr>
          <p:nvPr>
            <p:ph type="body" sz="quarter" idx="13" hasCustomPrompt="1"/>
          </p:nvPr>
        </p:nvSpPr>
        <p:spPr>
          <a:xfrm>
            <a:off x="365760" y="1095208"/>
            <a:ext cx="10956970" cy="360000"/>
          </a:xfrm>
        </p:spPr>
        <p:txBody>
          <a:bodyPr>
            <a:noAutofit/>
          </a:bodyPr>
          <a:lstStyle>
            <a:lvl1pPr marL="0" indent="0" algn="l">
              <a:buNone/>
              <a:defRPr sz="2000" b="1" cap="none" spc="100" baseline="0">
                <a:solidFill>
                  <a:schemeClr val="tx2"/>
                </a:solidFill>
                <a:latin typeface="+mn-lt"/>
              </a:defRPr>
            </a:lvl1pPr>
          </a:lstStyle>
          <a:p>
            <a:pPr lvl="0"/>
            <a:r>
              <a:rPr lang="en-GB" dirty="0"/>
              <a:t>INSERT SUBTITLE HERE</a:t>
            </a:r>
          </a:p>
        </p:txBody>
      </p:sp>
      <p:sp>
        <p:nvSpPr>
          <p:cNvPr id="6" name="Text Placeholder 22">
            <a:extLst>
              <a:ext uri="{FF2B5EF4-FFF2-40B4-BE49-F238E27FC236}">
                <a16:creationId xmlns:a16="http://schemas.microsoft.com/office/drawing/2014/main" id="{AD06FF77-AEFF-6EE6-3A8A-30EF2C7D5F73}"/>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2" name="Text Placeholder 22">
            <a:extLst>
              <a:ext uri="{FF2B5EF4-FFF2-40B4-BE49-F238E27FC236}">
                <a16:creationId xmlns:a16="http://schemas.microsoft.com/office/drawing/2014/main" id="{AC3EEDCC-0E79-78E5-DE51-F6E47CCBCD9D}"/>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4" name="Graphic 13">
            <a:extLst>
              <a:ext uri="{FF2B5EF4-FFF2-40B4-BE49-F238E27FC236}">
                <a16:creationId xmlns:a16="http://schemas.microsoft.com/office/drawing/2014/main" id="{68358E47-6128-6336-530F-75796622892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E7040E23-D67A-0CC2-D5EB-2D3290954BC1}"/>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28021386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x2 &amp; Subtitle Boxes">
    <p:spTree>
      <p:nvGrpSpPr>
        <p:cNvPr id="1" name=""/>
        <p:cNvGrpSpPr/>
        <p:nvPr/>
      </p:nvGrpSpPr>
      <p:grpSpPr>
        <a:xfrm>
          <a:off x="0" y="0"/>
          <a:ext cx="0" cy="0"/>
          <a:chOff x="0" y="0"/>
          <a:chExt cx="0" cy="0"/>
        </a:xfrm>
      </p:grpSpPr>
      <p:sp>
        <p:nvSpPr>
          <p:cNvPr id="7" name="Table Placeholder 9">
            <a:extLst>
              <a:ext uri="{FF2B5EF4-FFF2-40B4-BE49-F238E27FC236}">
                <a16:creationId xmlns:a16="http://schemas.microsoft.com/office/drawing/2014/main" id="{4A6C9286-DD03-1D8F-A9D6-8EEB36AF3E8E}"/>
              </a:ext>
            </a:extLst>
          </p:cNvPr>
          <p:cNvSpPr>
            <a:spLocks noGrp="1"/>
          </p:cNvSpPr>
          <p:nvPr>
            <p:ph type="tbl" sz="quarter" idx="10" hasCustomPrompt="1"/>
          </p:nvPr>
        </p:nvSpPr>
        <p:spPr>
          <a:xfrm>
            <a:off x="614954" y="1824108"/>
            <a:ext cx="5029200" cy="4002017"/>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8" name="Table Placeholder 9">
            <a:extLst>
              <a:ext uri="{FF2B5EF4-FFF2-40B4-BE49-F238E27FC236}">
                <a16:creationId xmlns:a16="http://schemas.microsoft.com/office/drawing/2014/main" id="{307686F4-82F9-3646-4B6A-037357D7BC2F}"/>
              </a:ext>
            </a:extLst>
          </p:cNvPr>
          <p:cNvSpPr>
            <a:spLocks noGrp="1"/>
          </p:cNvSpPr>
          <p:nvPr>
            <p:ph type="tbl" sz="quarter" idx="41" hasCustomPrompt="1"/>
          </p:nvPr>
        </p:nvSpPr>
        <p:spPr>
          <a:xfrm>
            <a:off x="6311664" y="1824108"/>
            <a:ext cx="5029200" cy="4002017"/>
          </a:xfrm>
          <a:solidFill>
            <a:schemeClr val="accent5"/>
          </a:solidFill>
        </p:spPr>
        <p:txBody>
          <a:bodyPr tIns="2560320" anchor="t"/>
          <a:lstStyle>
            <a:lvl1pPr marL="0" indent="0" algn="ctr">
              <a:buFontTx/>
              <a:buNone/>
              <a:defRPr sz="2000" b="1">
                <a:solidFill>
                  <a:schemeClr val="tx1"/>
                </a:solidFill>
              </a:defRPr>
            </a:lvl1pPr>
          </a:lstStyle>
          <a:p>
            <a:r>
              <a:rPr lang="en-US"/>
              <a:t>Click icon to insert table.</a:t>
            </a:r>
          </a:p>
        </p:txBody>
      </p:sp>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a:t>THIS IS A STATS SLIDE</a:t>
            </a:r>
          </a:p>
        </p:txBody>
      </p:sp>
      <p:sp>
        <p:nvSpPr>
          <p:cNvPr id="5" name="Text Placeholder 4">
            <a:extLst>
              <a:ext uri="{FF2B5EF4-FFF2-40B4-BE49-F238E27FC236}">
                <a16:creationId xmlns:a16="http://schemas.microsoft.com/office/drawing/2014/main" id="{E42FDEB1-04F3-A013-2F74-6B74AF44E7F0}"/>
              </a:ext>
            </a:extLst>
          </p:cNvPr>
          <p:cNvSpPr>
            <a:spLocks noGrp="1"/>
          </p:cNvSpPr>
          <p:nvPr>
            <p:ph type="body" sz="quarter" idx="30" hasCustomPrompt="1"/>
          </p:nvPr>
        </p:nvSpPr>
        <p:spPr>
          <a:xfrm>
            <a:off x="614954" y="1320876"/>
            <a:ext cx="2517100" cy="306467"/>
          </a:xfrm>
          <a:prstGeom prst="roundRect">
            <a:avLst>
              <a:gd name="adj" fmla="val 16667"/>
            </a:avLst>
          </a:prstGeom>
          <a:solidFill>
            <a:schemeClr val="bg1"/>
          </a:solidFill>
          <a:ln w="12700">
            <a:solidFill>
              <a:schemeClr val="accent5"/>
            </a:solidFill>
          </a:ln>
        </p:spPr>
        <p:txBody>
          <a:bodyPr wrap="none" anchor="ctr">
            <a:spAutoFit/>
          </a:bodyPr>
          <a:lstStyle>
            <a:lvl1pPr marL="0" indent="0" algn="l">
              <a:lnSpc>
                <a:spcPct val="100000"/>
              </a:lnSpc>
              <a:buNone/>
              <a:defRPr sz="1200" b="1" spc="100" baseline="0">
                <a:solidFill>
                  <a:schemeClr val="tx1"/>
                </a:solidFill>
              </a:defRPr>
            </a:lvl1pPr>
          </a:lstStyle>
          <a:p>
            <a:pPr lvl="0"/>
            <a:r>
              <a:rPr lang="en-GB" dirty="0"/>
              <a:t>CLICK TO EDIT MASTER TEXT</a:t>
            </a:r>
          </a:p>
        </p:txBody>
      </p:sp>
      <p:sp>
        <p:nvSpPr>
          <p:cNvPr id="33" name="Text Placeholder 4">
            <a:extLst>
              <a:ext uri="{FF2B5EF4-FFF2-40B4-BE49-F238E27FC236}">
                <a16:creationId xmlns:a16="http://schemas.microsoft.com/office/drawing/2014/main" id="{29ADEB5B-C806-454E-7A67-E004C0104C00}"/>
              </a:ext>
            </a:extLst>
          </p:cNvPr>
          <p:cNvSpPr>
            <a:spLocks noGrp="1"/>
          </p:cNvSpPr>
          <p:nvPr>
            <p:ph type="body" sz="quarter" idx="39" hasCustomPrompt="1"/>
          </p:nvPr>
        </p:nvSpPr>
        <p:spPr>
          <a:xfrm>
            <a:off x="6299446" y="1320876"/>
            <a:ext cx="2517100" cy="306467"/>
          </a:xfrm>
          <a:prstGeom prst="roundRect">
            <a:avLst>
              <a:gd name="adj" fmla="val 16667"/>
            </a:avLst>
          </a:prstGeom>
          <a:solidFill>
            <a:schemeClr val="bg1"/>
          </a:solidFill>
          <a:ln w="12700">
            <a:solidFill>
              <a:schemeClr val="accent5"/>
            </a:solidFill>
          </a:ln>
        </p:spPr>
        <p:txBody>
          <a:bodyPr wrap="none" anchor="ctr">
            <a:spAutoFit/>
          </a:bodyPr>
          <a:lstStyle>
            <a:lvl1pPr marL="0" indent="0" algn="l">
              <a:lnSpc>
                <a:spcPct val="100000"/>
              </a:lnSpc>
              <a:buNone/>
              <a:defRPr sz="1200" b="1" spc="100" baseline="0">
                <a:solidFill>
                  <a:schemeClr val="tx1"/>
                </a:solidFill>
              </a:defRPr>
            </a:lvl1pPr>
          </a:lstStyle>
          <a:p>
            <a:pPr lvl="0"/>
            <a:r>
              <a:rPr lang="en-GB" dirty="0"/>
              <a:t>CLICK TO EDIT MASTER TEXT</a:t>
            </a:r>
          </a:p>
        </p:txBody>
      </p:sp>
      <p:sp>
        <p:nvSpPr>
          <p:cNvPr id="6" name="Text Placeholder 22">
            <a:extLst>
              <a:ext uri="{FF2B5EF4-FFF2-40B4-BE49-F238E27FC236}">
                <a16:creationId xmlns:a16="http://schemas.microsoft.com/office/drawing/2014/main" id="{898B5D37-4EE4-0B62-DBC8-B13C9AAAA76D}"/>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7" name="Text Placeholder 22">
            <a:extLst>
              <a:ext uri="{FF2B5EF4-FFF2-40B4-BE49-F238E27FC236}">
                <a16:creationId xmlns:a16="http://schemas.microsoft.com/office/drawing/2014/main" id="{484D3E2F-60D4-9722-6BAC-9349772F1771}"/>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8" name="Graphic 17">
            <a:extLst>
              <a:ext uri="{FF2B5EF4-FFF2-40B4-BE49-F238E27FC236}">
                <a16:creationId xmlns:a16="http://schemas.microsoft.com/office/drawing/2014/main" id="{FBF29F3D-E48F-AC8E-9610-EF499DC8384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3F7378D8-F820-CC5A-8026-80512F2B142D}"/>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169617046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rt x2">
    <p:spTree>
      <p:nvGrpSpPr>
        <p:cNvPr id="1" name=""/>
        <p:cNvGrpSpPr/>
        <p:nvPr/>
      </p:nvGrpSpPr>
      <p:grpSpPr>
        <a:xfrm>
          <a:off x="0" y="0"/>
          <a:ext cx="0" cy="0"/>
          <a:chOff x="0" y="0"/>
          <a:chExt cx="0" cy="0"/>
        </a:xfrm>
      </p:grpSpPr>
      <p:sp>
        <p:nvSpPr>
          <p:cNvPr id="12" name="Chart Placeholder 11">
            <a:extLst>
              <a:ext uri="{FF2B5EF4-FFF2-40B4-BE49-F238E27FC236}">
                <a16:creationId xmlns:a16="http://schemas.microsoft.com/office/drawing/2014/main" id="{FF580EFD-82D8-262A-1402-F3CB094A8A49}"/>
              </a:ext>
            </a:extLst>
          </p:cNvPr>
          <p:cNvSpPr>
            <a:spLocks noGrp="1"/>
          </p:cNvSpPr>
          <p:nvPr>
            <p:ph type="chart" sz="quarter" idx="41" hasCustomPrompt="1"/>
          </p:nvPr>
        </p:nvSpPr>
        <p:spPr>
          <a:xfrm>
            <a:off x="612648" y="1600200"/>
            <a:ext cx="5029200" cy="4251960"/>
          </a:xfrm>
          <a:solidFill>
            <a:schemeClr val="accent5"/>
          </a:solidFill>
        </p:spPr>
        <p:txBody>
          <a:bodyPr tIns="2560320"/>
          <a:lstStyle>
            <a:lvl1pPr marL="0" indent="0" algn="ctr">
              <a:buFontTx/>
              <a:buNone/>
              <a:defRPr b="1"/>
            </a:lvl1pPr>
          </a:lstStyle>
          <a:p>
            <a:r>
              <a:rPr lang="en-US"/>
              <a:t>Click icon to insert chart.</a:t>
            </a:r>
          </a:p>
        </p:txBody>
      </p:sp>
      <p:sp>
        <p:nvSpPr>
          <p:cNvPr id="15" name="Chart Placeholder 11">
            <a:extLst>
              <a:ext uri="{FF2B5EF4-FFF2-40B4-BE49-F238E27FC236}">
                <a16:creationId xmlns:a16="http://schemas.microsoft.com/office/drawing/2014/main" id="{3530636A-45AC-73C2-C367-23B4D2D4E4C5}"/>
              </a:ext>
            </a:extLst>
          </p:cNvPr>
          <p:cNvSpPr>
            <a:spLocks noGrp="1"/>
          </p:cNvSpPr>
          <p:nvPr>
            <p:ph type="chart" sz="quarter" idx="42" hasCustomPrompt="1"/>
          </p:nvPr>
        </p:nvSpPr>
        <p:spPr>
          <a:xfrm>
            <a:off x="6309360" y="1600200"/>
            <a:ext cx="5029200" cy="4251960"/>
          </a:xfrm>
          <a:solidFill>
            <a:schemeClr val="accent5"/>
          </a:solidFill>
        </p:spPr>
        <p:txBody>
          <a:bodyPr tIns="2560320"/>
          <a:lstStyle>
            <a:lvl1pPr marL="0" indent="0" algn="ctr">
              <a:buFontTx/>
              <a:buNone/>
              <a:defRPr b="1"/>
            </a:lvl1pPr>
          </a:lstStyle>
          <a:p>
            <a:r>
              <a:rPr lang="en-US"/>
              <a:t>Click icon to insert chart.</a:t>
            </a:r>
          </a:p>
        </p:txBody>
      </p:sp>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a:t>This is a chart slide</a:t>
            </a:r>
          </a:p>
        </p:txBody>
      </p:sp>
      <p:sp>
        <p:nvSpPr>
          <p:cNvPr id="16" name="Text Placeholder 41">
            <a:extLst>
              <a:ext uri="{FF2B5EF4-FFF2-40B4-BE49-F238E27FC236}">
                <a16:creationId xmlns:a16="http://schemas.microsoft.com/office/drawing/2014/main" id="{4F3A019D-83D1-2126-677A-11393D645598}"/>
              </a:ext>
            </a:extLst>
          </p:cNvPr>
          <p:cNvSpPr>
            <a:spLocks noGrp="1"/>
          </p:cNvSpPr>
          <p:nvPr>
            <p:ph type="body" sz="quarter" idx="13" hasCustomPrompt="1"/>
          </p:nvPr>
        </p:nvSpPr>
        <p:spPr>
          <a:xfrm>
            <a:off x="365760" y="1095208"/>
            <a:ext cx="10956970" cy="360000"/>
          </a:xfrm>
        </p:spPr>
        <p:txBody>
          <a:bodyPr>
            <a:noAutofit/>
          </a:bodyPr>
          <a:lstStyle>
            <a:lvl1pPr marL="0" indent="0" algn="l">
              <a:buNone/>
              <a:defRPr sz="2000" b="1" cap="none" spc="100" baseline="0">
                <a:solidFill>
                  <a:schemeClr val="tx2"/>
                </a:solidFill>
                <a:latin typeface="+mn-lt"/>
              </a:defRPr>
            </a:lvl1pPr>
          </a:lstStyle>
          <a:p>
            <a:pPr lvl="0"/>
            <a:r>
              <a:rPr lang="en-GB" dirty="0"/>
              <a:t>INSERT SUBTITLE HERE</a:t>
            </a:r>
          </a:p>
        </p:txBody>
      </p:sp>
      <p:sp>
        <p:nvSpPr>
          <p:cNvPr id="6" name="Text Placeholder 22">
            <a:extLst>
              <a:ext uri="{FF2B5EF4-FFF2-40B4-BE49-F238E27FC236}">
                <a16:creationId xmlns:a16="http://schemas.microsoft.com/office/drawing/2014/main" id="{6CD0E883-C672-2803-1900-85F2C82E9F35}"/>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7" name="Text Placeholder 22">
            <a:extLst>
              <a:ext uri="{FF2B5EF4-FFF2-40B4-BE49-F238E27FC236}">
                <a16:creationId xmlns:a16="http://schemas.microsoft.com/office/drawing/2014/main" id="{02369741-1912-77EA-090E-584697D2E733}"/>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8" name="Graphic 17">
            <a:extLst>
              <a:ext uri="{FF2B5EF4-FFF2-40B4-BE49-F238E27FC236}">
                <a16:creationId xmlns:a16="http://schemas.microsoft.com/office/drawing/2014/main" id="{6A7FA394-7384-7868-6EAA-FF3F1A7931C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B88E834C-1205-4724-56C9-3A1EB0EDB2A7}"/>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187149715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martArt x2">
    <p:spTree>
      <p:nvGrpSpPr>
        <p:cNvPr id="1" name=""/>
        <p:cNvGrpSpPr/>
        <p:nvPr/>
      </p:nvGrpSpPr>
      <p:grpSpPr>
        <a:xfrm>
          <a:off x="0" y="0"/>
          <a:ext cx="0" cy="0"/>
          <a:chOff x="0" y="0"/>
          <a:chExt cx="0" cy="0"/>
        </a:xfrm>
      </p:grpSpPr>
      <p:sp>
        <p:nvSpPr>
          <p:cNvPr id="9" name="SmartArt Placeholder 7">
            <a:extLst>
              <a:ext uri="{FF2B5EF4-FFF2-40B4-BE49-F238E27FC236}">
                <a16:creationId xmlns:a16="http://schemas.microsoft.com/office/drawing/2014/main" id="{044EEDFA-B8E4-CA9E-E1DF-D1CFEE461BC3}"/>
              </a:ext>
            </a:extLst>
          </p:cNvPr>
          <p:cNvSpPr>
            <a:spLocks noGrp="1"/>
          </p:cNvSpPr>
          <p:nvPr>
            <p:ph type="dgm" sz="quarter" idx="44" hasCustomPrompt="1"/>
          </p:nvPr>
        </p:nvSpPr>
        <p:spPr>
          <a:xfrm>
            <a:off x="6309360" y="1819656"/>
            <a:ext cx="5029200" cy="4005072"/>
          </a:xfrm>
          <a:solidFill>
            <a:schemeClr val="accent5"/>
          </a:solidFill>
        </p:spPr>
        <p:txBody>
          <a:bodyPr tIns="2560320"/>
          <a:lstStyle>
            <a:lvl1pPr marL="0" indent="0" algn="ctr">
              <a:buFontTx/>
              <a:buNone/>
              <a:defRPr b="1"/>
            </a:lvl1pPr>
          </a:lstStyle>
          <a:p>
            <a:r>
              <a:rPr lang="en-US"/>
              <a:t>Click icon to insert SmartArt.</a:t>
            </a:r>
          </a:p>
        </p:txBody>
      </p:sp>
      <p:sp>
        <p:nvSpPr>
          <p:cNvPr id="8" name="SmartArt Placeholder 7">
            <a:extLst>
              <a:ext uri="{FF2B5EF4-FFF2-40B4-BE49-F238E27FC236}">
                <a16:creationId xmlns:a16="http://schemas.microsoft.com/office/drawing/2014/main" id="{504C11BB-7374-58B0-594C-787A0704787B}"/>
              </a:ext>
            </a:extLst>
          </p:cNvPr>
          <p:cNvSpPr>
            <a:spLocks noGrp="1"/>
          </p:cNvSpPr>
          <p:nvPr>
            <p:ph type="dgm" sz="quarter" idx="43" hasCustomPrompt="1"/>
          </p:nvPr>
        </p:nvSpPr>
        <p:spPr>
          <a:xfrm>
            <a:off x="612648" y="1819656"/>
            <a:ext cx="5029200" cy="4005072"/>
          </a:xfrm>
          <a:solidFill>
            <a:schemeClr val="accent5"/>
          </a:solidFill>
        </p:spPr>
        <p:txBody>
          <a:bodyPr tIns="2560320"/>
          <a:lstStyle>
            <a:lvl1pPr marL="0" indent="0" algn="ctr">
              <a:buFontTx/>
              <a:buNone/>
              <a:defRPr b="1"/>
            </a:lvl1pPr>
          </a:lstStyle>
          <a:p>
            <a:r>
              <a:rPr lang="en-US"/>
              <a:t>Click icon to insert SmartArt.</a:t>
            </a:r>
          </a:p>
        </p:txBody>
      </p:sp>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a:t>This is a SMARTART slide</a:t>
            </a:r>
          </a:p>
        </p:txBody>
      </p:sp>
      <p:sp>
        <p:nvSpPr>
          <p:cNvPr id="5" name="Text Placeholder 4">
            <a:extLst>
              <a:ext uri="{FF2B5EF4-FFF2-40B4-BE49-F238E27FC236}">
                <a16:creationId xmlns:a16="http://schemas.microsoft.com/office/drawing/2014/main" id="{E42FDEB1-04F3-A013-2F74-6B74AF44E7F0}"/>
              </a:ext>
            </a:extLst>
          </p:cNvPr>
          <p:cNvSpPr>
            <a:spLocks noGrp="1"/>
          </p:cNvSpPr>
          <p:nvPr>
            <p:ph type="body" sz="quarter" idx="30" hasCustomPrompt="1"/>
          </p:nvPr>
        </p:nvSpPr>
        <p:spPr>
          <a:xfrm>
            <a:off x="614954" y="1320876"/>
            <a:ext cx="2517100" cy="306467"/>
          </a:xfrm>
          <a:prstGeom prst="roundRect">
            <a:avLst>
              <a:gd name="adj" fmla="val 16667"/>
            </a:avLst>
          </a:prstGeom>
          <a:solidFill>
            <a:schemeClr val="bg1"/>
          </a:solidFill>
          <a:ln w="12700">
            <a:solidFill>
              <a:schemeClr val="accent5"/>
            </a:solidFill>
          </a:ln>
        </p:spPr>
        <p:txBody>
          <a:bodyPr wrap="none" anchor="ctr">
            <a:spAutoFit/>
          </a:bodyPr>
          <a:lstStyle>
            <a:lvl1pPr marL="0" indent="0" algn="l">
              <a:lnSpc>
                <a:spcPct val="100000"/>
              </a:lnSpc>
              <a:buNone/>
              <a:defRPr sz="1200" b="1" spc="100" baseline="0">
                <a:solidFill>
                  <a:schemeClr val="tx1"/>
                </a:solidFill>
              </a:defRPr>
            </a:lvl1pPr>
          </a:lstStyle>
          <a:p>
            <a:pPr lvl="0"/>
            <a:r>
              <a:rPr lang="en-GB" dirty="0"/>
              <a:t>CLICK TO EDIT MASTER TEXT</a:t>
            </a:r>
          </a:p>
        </p:txBody>
      </p:sp>
      <p:sp>
        <p:nvSpPr>
          <p:cNvPr id="33" name="Text Placeholder 4">
            <a:extLst>
              <a:ext uri="{FF2B5EF4-FFF2-40B4-BE49-F238E27FC236}">
                <a16:creationId xmlns:a16="http://schemas.microsoft.com/office/drawing/2014/main" id="{29ADEB5B-C806-454E-7A67-E004C0104C00}"/>
              </a:ext>
            </a:extLst>
          </p:cNvPr>
          <p:cNvSpPr>
            <a:spLocks noGrp="1"/>
          </p:cNvSpPr>
          <p:nvPr>
            <p:ph type="body" sz="quarter" idx="39" hasCustomPrompt="1"/>
          </p:nvPr>
        </p:nvSpPr>
        <p:spPr>
          <a:xfrm>
            <a:off x="6299446" y="1320876"/>
            <a:ext cx="2517100" cy="306467"/>
          </a:xfrm>
          <a:prstGeom prst="roundRect">
            <a:avLst>
              <a:gd name="adj" fmla="val 16667"/>
            </a:avLst>
          </a:prstGeom>
          <a:solidFill>
            <a:schemeClr val="bg1"/>
          </a:solidFill>
          <a:ln w="12700">
            <a:solidFill>
              <a:schemeClr val="accent5"/>
            </a:solidFill>
          </a:ln>
        </p:spPr>
        <p:txBody>
          <a:bodyPr wrap="none" anchor="ctr">
            <a:spAutoFit/>
          </a:bodyPr>
          <a:lstStyle>
            <a:lvl1pPr marL="0" indent="0" algn="l">
              <a:lnSpc>
                <a:spcPct val="100000"/>
              </a:lnSpc>
              <a:buNone/>
              <a:defRPr sz="1200" b="1" spc="100" baseline="0">
                <a:solidFill>
                  <a:schemeClr val="tx1"/>
                </a:solidFill>
              </a:defRPr>
            </a:lvl1pPr>
          </a:lstStyle>
          <a:p>
            <a:pPr lvl="0"/>
            <a:r>
              <a:rPr lang="en-GB" dirty="0"/>
              <a:t>CLICK TO EDIT MASTER TEXT</a:t>
            </a:r>
          </a:p>
        </p:txBody>
      </p:sp>
      <p:sp>
        <p:nvSpPr>
          <p:cNvPr id="6" name="Text Placeholder 22">
            <a:extLst>
              <a:ext uri="{FF2B5EF4-FFF2-40B4-BE49-F238E27FC236}">
                <a16:creationId xmlns:a16="http://schemas.microsoft.com/office/drawing/2014/main" id="{3EE402C0-B7A1-2EDD-76BB-90FBBA949554}"/>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7" name="Text Placeholder 22">
            <a:extLst>
              <a:ext uri="{FF2B5EF4-FFF2-40B4-BE49-F238E27FC236}">
                <a16:creationId xmlns:a16="http://schemas.microsoft.com/office/drawing/2014/main" id="{C519BCAA-DEBE-E78D-2F4A-C9DE925E26A4}"/>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8" name="Graphic 17">
            <a:extLst>
              <a:ext uri="{FF2B5EF4-FFF2-40B4-BE49-F238E27FC236}">
                <a16:creationId xmlns:a16="http://schemas.microsoft.com/office/drawing/2014/main" id="{2F99BA72-5263-3235-7788-F82B874B34B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FAEE2255-BABF-A194-4BA6-2C00F5760CB2}"/>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423643649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Layout with Portrai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a:t>MEET THE TEAM</a:t>
            </a:r>
          </a:p>
        </p:txBody>
      </p:sp>
      <p:sp>
        <p:nvSpPr>
          <p:cNvPr id="19" name="Text Placeholder 17">
            <a:extLst>
              <a:ext uri="{FF2B5EF4-FFF2-40B4-BE49-F238E27FC236}">
                <a16:creationId xmlns:a16="http://schemas.microsoft.com/office/drawing/2014/main" id="{71D9DE15-3F56-2585-BC73-B9975C128789}"/>
              </a:ext>
            </a:extLst>
          </p:cNvPr>
          <p:cNvSpPr>
            <a:spLocks noGrp="1"/>
          </p:cNvSpPr>
          <p:nvPr>
            <p:ph type="body" sz="quarter" idx="16" hasCustomPrompt="1"/>
          </p:nvPr>
        </p:nvSpPr>
        <p:spPr>
          <a:xfrm>
            <a:off x="1600200" y="1524000"/>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6" name="Picture Placeholder 5">
            <a:extLst>
              <a:ext uri="{FF2B5EF4-FFF2-40B4-BE49-F238E27FC236}">
                <a16:creationId xmlns:a16="http://schemas.microsoft.com/office/drawing/2014/main" id="{EEA8B604-1BAE-4D49-F54D-DCCAC1B85E16}"/>
              </a:ext>
            </a:extLst>
          </p:cNvPr>
          <p:cNvSpPr>
            <a:spLocks noGrp="1"/>
          </p:cNvSpPr>
          <p:nvPr>
            <p:ph type="pic" sz="quarter" idx="39" hasCustomPrompt="1"/>
          </p:nvPr>
        </p:nvSpPr>
        <p:spPr>
          <a:xfrm>
            <a:off x="457200" y="1445790"/>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35" name="Text Placeholder 17">
            <a:extLst>
              <a:ext uri="{FF2B5EF4-FFF2-40B4-BE49-F238E27FC236}">
                <a16:creationId xmlns:a16="http://schemas.microsoft.com/office/drawing/2014/main" id="{F93DEE52-F1A7-E732-1594-8641166B281C}"/>
              </a:ext>
            </a:extLst>
          </p:cNvPr>
          <p:cNvSpPr>
            <a:spLocks noGrp="1"/>
          </p:cNvSpPr>
          <p:nvPr>
            <p:ph type="body" sz="quarter" idx="41" hasCustomPrompt="1"/>
          </p:nvPr>
        </p:nvSpPr>
        <p:spPr>
          <a:xfrm>
            <a:off x="1600200" y="2190192"/>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69" name="Picture Placeholder 5">
            <a:extLst>
              <a:ext uri="{FF2B5EF4-FFF2-40B4-BE49-F238E27FC236}">
                <a16:creationId xmlns:a16="http://schemas.microsoft.com/office/drawing/2014/main" id="{0EC22661-8FAC-3102-C889-C06C88BD330B}"/>
              </a:ext>
            </a:extLst>
          </p:cNvPr>
          <p:cNvSpPr>
            <a:spLocks noGrp="1"/>
          </p:cNvSpPr>
          <p:nvPr>
            <p:ph type="pic" sz="quarter" idx="51" hasCustomPrompt="1"/>
          </p:nvPr>
        </p:nvSpPr>
        <p:spPr>
          <a:xfrm>
            <a:off x="457200" y="3075343"/>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71" name="Text Placeholder 17">
            <a:extLst>
              <a:ext uri="{FF2B5EF4-FFF2-40B4-BE49-F238E27FC236}">
                <a16:creationId xmlns:a16="http://schemas.microsoft.com/office/drawing/2014/main" id="{03131E18-579F-AC64-0472-42FF118E6BB5}"/>
              </a:ext>
            </a:extLst>
          </p:cNvPr>
          <p:cNvSpPr>
            <a:spLocks noGrp="1"/>
          </p:cNvSpPr>
          <p:nvPr>
            <p:ph type="body" sz="quarter" idx="53" hasCustomPrompt="1"/>
          </p:nvPr>
        </p:nvSpPr>
        <p:spPr>
          <a:xfrm>
            <a:off x="1600200" y="3832090"/>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84" name="Picture Placeholder 5">
            <a:extLst>
              <a:ext uri="{FF2B5EF4-FFF2-40B4-BE49-F238E27FC236}">
                <a16:creationId xmlns:a16="http://schemas.microsoft.com/office/drawing/2014/main" id="{51ED897F-7B4C-E6B2-B28E-1304FADCBD0D}"/>
              </a:ext>
            </a:extLst>
          </p:cNvPr>
          <p:cNvSpPr>
            <a:spLocks noGrp="1"/>
          </p:cNvSpPr>
          <p:nvPr>
            <p:ph type="pic" sz="quarter" idx="63" hasCustomPrompt="1"/>
          </p:nvPr>
        </p:nvSpPr>
        <p:spPr>
          <a:xfrm>
            <a:off x="457200" y="4675250"/>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86" name="Text Placeholder 17">
            <a:extLst>
              <a:ext uri="{FF2B5EF4-FFF2-40B4-BE49-F238E27FC236}">
                <a16:creationId xmlns:a16="http://schemas.microsoft.com/office/drawing/2014/main" id="{E1610D74-3981-DA37-58A7-35C260D76FE7}"/>
              </a:ext>
            </a:extLst>
          </p:cNvPr>
          <p:cNvSpPr>
            <a:spLocks noGrp="1"/>
          </p:cNvSpPr>
          <p:nvPr>
            <p:ph type="body" sz="quarter" idx="65" hasCustomPrompt="1"/>
          </p:nvPr>
        </p:nvSpPr>
        <p:spPr>
          <a:xfrm>
            <a:off x="1600200" y="5431200"/>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16" name="Text Placeholder 17">
            <a:extLst>
              <a:ext uri="{FF2B5EF4-FFF2-40B4-BE49-F238E27FC236}">
                <a16:creationId xmlns:a16="http://schemas.microsoft.com/office/drawing/2014/main" id="{AF5D57F1-D150-A9DF-F685-85949F2E93A2}"/>
              </a:ext>
            </a:extLst>
          </p:cNvPr>
          <p:cNvSpPr>
            <a:spLocks noGrp="1"/>
          </p:cNvSpPr>
          <p:nvPr>
            <p:ph type="body" sz="quarter" idx="76" hasCustomPrompt="1"/>
          </p:nvPr>
        </p:nvSpPr>
        <p:spPr>
          <a:xfrm>
            <a:off x="1600200" y="3165898"/>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41" name="Text Placeholder 17">
            <a:extLst>
              <a:ext uri="{FF2B5EF4-FFF2-40B4-BE49-F238E27FC236}">
                <a16:creationId xmlns:a16="http://schemas.microsoft.com/office/drawing/2014/main" id="{1415AA33-65D2-CCDD-15F7-0D8F2DECE070}"/>
              </a:ext>
            </a:extLst>
          </p:cNvPr>
          <p:cNvSpPr>
            <a:spLocks noGrp="1"/>
          </p:cNvSpPr>
          <p:nvPr>
            <p:ph type="body" sz="quarter" idx="81" hasCustomPrompt="1"/>
          </p:nvPr>
        </p:nvSpPr>
        <p:spPr>
          <a:xfrm>
            <a:off x="1600200" y="4752409"/>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42" name="Text Placeholder 17">
            <a:extLst>
              <a:ext uri="{FF2B5EF4-FFF2-40B4-BE49-F238E27FC236}">
                <a16:creationId xmlns:a16="http://schemas.microsoft.com/office/drawing/2014/main" id="{99A76F95-17BB-5F11-FB8F-F97483E9C3E3}"/>
              </a:ext>
            </a:extLst>
          </p:cNvPr>
          <p:cNvSpPr>
            <a:spLocks noGrp="1"/>
          </p:cNvSpPr>
          <p:nvPr>
            <p:ph type="body" sz="quarter" idx="82" hasCustomPrompt="1"/>
          </p:nvPr>
        </p:nvSpPr>
        <p:spPr>
          <a:xfrm>
            <a:off x="9299448" y="1524000"/>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43" name="Picture Placeholder 5">
            <a:extLst>
              <a:ext uri="{FF2B5EF4-FFF2-40B4-BE49-F238E27FC236}">
                <a16:creationId xmlns:a16="http://schemas.microsoft.com/office/drawing/2014/main" id="{39EFDD93-72BE-3682-2E14-EF331A4E435C}"/>
              </a:ext>
            </a:extLst>
          </p:cNvPr>
          <p:cNvSpPr>
            <a:spLocks noGrp="1"/>
          </p:cNvSpPr>
          <p:nvPr>
            <p:ph type="pic" sz="quarter" idx="83" hasCustomPrompt="1"/>
          </p:nvPr>
        </p:nvSpPr>
        <p:spPr>
          <a:xfrm>
            <a:off x="8156448" y="1445790"/>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44" name="Text Placeholder 17">
            <a:extLst>
              <a:ext uri="{FF2B5EF4-FFF2-40B4-BE49-F238E27FC236}">
                <a16:creationId xmlns:a16="http://schemas.microsoft.com/office/drawing/2014/main" id="{DD3CCB5E-AF58-8323-F975-05AF9BC06E37}"/>
              </a:ext>
            </a:extLst>
          </p:cNvPr>
          <p:cNvSpPr>
            <a:spLocks noGrp="1"/>
          </p:cNvSpPr>
          <p:nvPr>
            <p:ph type="body" sz="quarter" idx="84" hasCustomPrompt="1"/>
          </p:nvPr>
        </p:nvSpPr>
        <p:spPr>
          <a:xfrm>
            <a:off x="9299448" y="2190192"/>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45" name="Picture Placeholder 5">
            <a:extLst>
              <a:ext uri="{FF2B5EF4-FFF2-40B4-BE49-F238E27FC236}">
                <a16:creationId xmlns:a16="http://schemas.microsoft.com/office/drawing/2014/main" id="{5D46B875-DE3C-CE80-1A76-1A54E4B5624E}"/>
              </a:ext>
            </a:extLst>
          </p:cNvPr>
          <p:cNvSpPr>
            <a:spLocks noGrp="1"/>
          </p:cNvSpPr>
          <p:nvPr>
            <p:ph type="pic" sz="quarter" idx="85" hasCustomPrompt="1"/>
          </p:nvPr>
        </p:nvSpPr>
        <p:spPr>
          <a:xfrm>
            <a:off x="8156448" y="3075343"/>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46" name="Text Placeholder 17">
            <a:extLst>
              <a:ext uri="{FF2B5EF4-FFF2-40B4-BE49-F238E27FC236}">
                <a16:creationId xmlns:a16="http://schemas.microsoft.com/office/drawing/2014/main" id="{8F8A34EA-F9F8-B531-C9E5-BD389BF28674}"/>
              </a:ext>
            </a:extLst>
          </p:cNvPr>
          <p:cNvSpPr>
            <a:spLocks noGrp="1"/>
          </p:cNvSpPr>
          <p:nvPr>
            <p:ph type="body" sz="quarter" idx="86" hasCustomPrompt="1"/>
          </p:nvPr>
        </p:nvSpPr>
        <p:spPr>
          <a:xfrm>
            <a:off x="9299448" y="3832090"/>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47" name="Picture Placeholder 5">
            <a:extLst>
              <a:ext uri="{FF2B5EF4-FFF2-40B4-BE49-F238E27FC236}">
                <a16:creationId xmlns:a16="http://schemas.microsoft.com/office/drawing/2014/main" id="{232B562D-4EDF-BF3F-6CE3-BB33DE8E54E1}"/>
              </a:ext>
            </a:extLst>
          </p:cNvPr>
          <p:cNvSpPr>
            <a:spLocks noGrp="1"/>
          </p:cNvSpPr>
          <p:nvPr>
            <p:ph type="pic" sz="quarter" idx="87" hasCustomPrompt="1"/>
          </p:nvPr>
        </p:nvSpPr>
        <p:spPr>
          <a:xfrm>
            <a:off x="8156448" y="4675250"/>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48" name="Text Placeholder 17">
            <a:extLst>
              <a:ext uri="{FF2B5EF4-FFF2-40B4-BE49-F238E27FC236}">
                <a16:creationId xmlns:a16="http://schemas.microsoft.com/office/drawing/2014/main" id="{9C46AB45-19EA-B597-03A0-06D93B0C08FE}"/>
              </a:ext>
            </a:extLst>
          </p:cNvPr>
          <p:cNvSpPr>
            <a:spLocks noGrp="1"/>
          </p:cNvSpPr>
          <p:nvPr>
            <p:ph type="body" sz="quarter" idx="88" hasCustomPrompt="1"/>
          </p:nvPr>
        </p:nvSpPr>
        <p:spPr>
          <a:xfrm>
            <a:off x="9299448" y="5431200"/>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49" name="Text Placeholder 17">
            <a:extLst>
              <a:ext uri="{FF2B5EF4-FFF2-40B4-BE49-F238E27FC236}">
                <a16:creationId xmlns:a16="http://schemas.microsoft.com/office/drawing/2014/main" id="{BC16CC03-7511-FD74-4A30-455E0247CBA7}"/>
              </a:ext>
            </a:extLst>
          </p:cNvPr>
          <p:cNvSpPr>
            <a:spLocks noGrp="1"/>
          </p:cNvSpPr>
          <p:nvPr>
            <p:ph type="body" sz="quarter" idx="89" hasCustomPrompt="1"/>
          </p:nvPr>
        </p:nvSpPr>
        <p:spPr>
          <a:xfrm>
            <a:off x="9299448" y="3165898"/>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52" name="Text Placeholder 17">
            <a:extLst>
              <a:ext uri="{FF2B5EF4-FFF2-40B4-BE49-F238E27FC236}">
                <a16:creationId xmlns:a16="http://schemas.microsoft.com/office/drawing/2014/main" id="{9CD7920D-F5A8-181F-C476-D64100003AD9}"/>
              </a:ext>
            </a:extLst>
          </p:cNvPr>
          <p:cNvSpPr>
            <a:spLocks noGrp="1"/>
          </p:cNvSpPr>
          <p:nvPr>
            <p:ph type="body" sz="quarter" idx="90" hasCustomPrompt="1"/>
          </p:nvPr>
        </p:nvSpPr>
        <p:spPr>
          <a:xfrm>
            <a:off x="9299448" y="4752409"/>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55" name="Text Placeholder 17">
            <a:extLst>
              <a:ext uri="{FF2B5EF4-FFF2-40B4-BE49-F238E27FC236}">
                <a16:creationId xmlns:a16="http://schemas.microsoft.com/office/drawing/2014/main" id="{C4D8F1FD-06AE-2630-49AE-CCFE34695EF3}"/>
              </a:ext>
            </a:extLst>
          </p:cNvPr>
          <p:cNvSpPr>
            <a:spLocks noGrp="1"/>
          </p:cNvSpPr>
          <p:nvPr>
            <p:ph type="body" sz="quarter" idx="91" hasCustomPrompt="1"/>
          </p:nvPr>
        </p:nvSpPr>
        <p:spPr>
          <a:xfrm>
            <a:off x="5449824" y="1524000"/>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56" name="Picture Placeholder 5">
            <a:extLst>
              <a:ext uri="{FF2B5EF4-FFF2-40B4-BE49-F238E27FC236}">
                <a16:creationId xmlns:a16="http://schemas.microsoft.com/office/drawing/2014/main" id="{56350CA7-802C-7D52-1A00-EFA20475B826}"/>
              </a:ext>
            </a:extLst>
          </p:cNvPr>
          <p:cNvSpPr>
            <a:spLocks noGrp="1"/>
          </p:cNvSpPr>
          <p:nvPr>
            <p:ph type="pic" sz="quarter" idx="92" hasCustomPrompt="1"/>
          </p:nvPr>
        </p:nvSpPr>
        <p:spPr>
          <a:xfrm>
            <a:off x="4305090" y="1445790"/>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57" name="Text Placeholder 17">
            <a:extLst>
              <a:ext uri="{FF2B5EF4-FFF2-40B4-BE49-F238E27FC236}">
                <a16:creationId xmlns:a16="http://schemas.microsoft.com/office/drawing/2014/main" id="{3AEEBE56-3398-44B1-4F40-2156CB7B8E2D}"/>
              </a:ext>
            </a:extLst>
          </p:cNvPr>
          <p:cNvSpPr>
            <a:spLocks noGrp="1"/>
          </p:cNvSpPr>
          <p:nvPr>
            <p:ph type="body" sz="quarter" idx="93" hasCustomPrompt="1"/>
          </p:nvPr>
        </p:nvSpPr>
        <p:spPr>
          <a:xfrm>
            <a:off x="5448090" y="2190192"/>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58" name="Picture Placeholder 5">
            <a:extLst>
              <a:ext uri="{FF2B5EF4-FFF2-40B4-BE49-F238E27FC236}">
                <a16:creationId xmlns:a16="http://schemas.microsoft.com/office/drawing/2014/main" id="{D849E570-B9C5-AD6B-775C-4E909F90F83E}"/>
              </a:ext>
            </a:extLst>
          </p:cNvPr>
          <p:cNvSpPr>
            <a:spLocks noGrp="1"/>
          </p:cNvSpPr>
          <p:nvPr>
            <p:ph type="pic" sz="quarter" idx="94" hasCustomPrompt="1"/>
          </p:nvPr>
        </p:nvSpPr>
        <p:spPr>
          <a:xfrm>
            <a:off x="4305090" y="3075343"/>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59" name="Text Placeholder 17">
            <a:extLst>
              <a:ext uri="{FF2B5EF4-FFF2-40B4-BE49-F238E27FC236}">
                <a16:creationId xmlns:a16="http://schemas.microsoft.com/office/drawing/2014/main" id="{034CCEEA-CB5E-D731-442B-DC0EDC37B109}"/>
              </a:ext>
            </a:extLst>
          </p:cNvPr>
          <p:cNvSpPr>
            <a:spLocks noGrp="1"/>
          </p:cNvSpPr>
          <p:nvPr>
            <p:ph type="body" sz="quarter" idx="95" hasCustomPrompt="1"/>
          </p:nvPr>
        </p:nvSpPr>
        <p:spPr>
          <a:xfrm>
            <a:off x="5448090" y="3832090"/>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60" name="Picture Placeholder 5">
            <a:extLst>
              <a:ext uri="{FF2B5EF4-FFF2-40B4-BE49-F238E27FC236}">
                <a16:creationId xmlns:a16="http://schemas.microsoft.com/office/drawing/2014/main" id="{6BCA09BE-2A89-799F-454A-4655DD16E810}"/>
              </a:ext>
            </a:extLst>
          </p:cNvPr>
          <p:cNvSpPr>
            <a:spLocks noGrp="1"/>
          </p:cNvSpPr>
          <p:nvPr>
            <p:ph type="pic" sz="quarter" idx="96" hasCustomPrompt="1"/>
          </p:nvPr>
        </p:nvSpPr>
        <p:spPr>
          <a:xfrm>
            <a:off x="4305090" y="4675250"/>
            <a:ext cx="1052070" cy="1052069"/>
          </a:xfrm>
          <a:prstGeom prst="ellipse">
            <a:avLst/>
          </a:prstGeom>
          <a:solidFill>
            <a:schemeClr val="accent5"/>
          </a:solidFill>
        </p:spPr>
        <p:txBody>
          <a:bodyPr vert="horz" lIns="0" tIns="0" rIns="0" bIns="0" rtlCol="0" anchor="ctr">
            <a:normAutofit/>
          </a:bodyPr>
          <a:lstStyle>
            <a:lvl1pPr marL="0" indent="0">
              <a:buNone/>
              <a:defRPr lang="en-GB" sz="1100" b="1">
                <a:solidFill>
                  <a:schemeClr val="tx2"/>
                </a:solidFill>
              </a:defRPr>
            </a:lvl1pPr>
          </a:lstStyle>
          <a:p>
            <a:pPr marL="228600" lvl="0" indent="-228600" algn="ctr"/>
            <a:r>
              <a:rPr lang="en-US"/>
              <a:t>Click icon to add picture.</a:t>
            </a:r>
            <a:endParaRPr lang="en-GB"/>
          </a:p>
        </p:txBody>
      </p:sp>
      <p:sp>
        <p:nvSpPr>
          <p:cNvPr id="61" name="Text Placeholder 17">
            <a:extLst>
              <a:ext uri="{FF2B5EF4-FFF2-40B4-BE49-F238E27FC236}">
                <a16:creationId xmlns:a16="http://schemas.microsoft.com/office/drawing/2014/main" id="{FB05C365-AF0D-916D-955C-56A849DC110A}"/>
              </a:ext>
            </a:extLst>
          </p:cNvPr>
          <p:cNvSpPr>
            <a:spLocks noGrp="1"/>
          </p:cNvSpPr>
          <p:nvPr>
            <p:ph type="body" sz="quarter" idx="97" hasCustomPrompt="1"/>
          </p:nvPr>
        </p:nvSpPr>
        <p:spPr>
          <a:xfrm>
            <a:off x="5448090" y="5431200"/>
            <a:ext cx="2340000" cy="360000"/>
          </a:xfrm>
        </p:spPr>
        <p:txBody>
          <a:bodyPr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62" name="Text Placeholder 17">
            <a:extLst>
              <a:ext uri="{FF2B5EF4-FFF2-40B4-BE49-F238E27FC236}">
                <a16:creationId xmlns:a16="http://schemas.microsoft.com/office/drawing/2014/main" id="{F5B5FA08-92BE-95B8-B1B4-BAA1C2B21AC8}"/>
              </a:ext>
            </a:extLst>
          </p:cNvPr>
          <p:cNvSpPr>
            <a:spLocks noGrp="1"/>
          </p:cNvSpPr>
          <p:nvPr>
            <p:ph type="body" sz="quarter" idx="98" hasCustomPrompt="1"/>
          </p:nvPr>
        </p:nvSpPr>
        <p:spPr>
          <a:xfrm>
            <a:off x="5448090" y="3165898"/>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67" name="Text Placeholder 17">
            <a:extLst>
              <a:ext uri="{FF2B5EF4-FFF2-40B4-BE49-F238E27FC236}">
                <a16:creationId xmlns:a16="http://schemas.microsoft.com/office/drawing/2014/main" id="{23394BD0-C521-080B-6BE7-1AC2F20B48B5}"/>
              </a:ext>
            </a:extLst>
          </p:cNvPr>
          <p:cNvSpPr>
            <a:spLocks noGrp="1"/>
          </p:cNvSpPr>
          <p:nvPr>
            <p:ph type="body" sz="quarter" idx="99" hasCustomPrompt="1"/>
          </p:nvPr>
        </p:nvSpPr>
        <p:spPr>
          <a:xfrm>
            <a:off x="5448090" y="4752409"/>
            <a:ext cx="2340000" cy="618330"/>
          </a:xfrm>
        </p:spPr>
        <p:txBody>
          <a:bodyPr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4" name="Text Placeholder 22">
            <a:extLst>
              <a:ext uri="{FF2B5EF4-FFF2-40B4-BE49-F238E27FC236}">
                <a16:creationId xmlns:a16="http://schemas.microsoft.com/office/drawing/2014/main" id="{4D66A5C1-19AD-BB4B-71E7-36AC9237CDB7}"/>
              </a:ext>
            </a:extLst>
          </p:cNvPr>
          <p:cNvSpPr>
            <a:spLocks noGrp="1"/>
          </p:cNvSpPr>
          <p:nvPr>
            <p:ph type="body" sz="quarter" idx="100"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2" name="Text Placeholder 22">
            <a:extLst>
              <a:ext uri="{FF2B5EF4-FFF2-40B4-BE49-F238E27FC236}">
                <a16:creationId xmlns:a16="http://schemas.microsoft.com/office/drawing/2014/main" id="{4E51B185-E64C-BD4E-5753-08002C2D8505}"/>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8" name="Graphic 17">
            <a:extLst>
              <a:ext uri="{FF2B5EF4-FFF2-40B4-BE49-F238E27FC236}">
                <a16:creationId xmlns:a16="http://schemas.microsoft.com/office/drawing/2014/main" id="{C0A98872-2A58-B556-C336-53C5E284449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D5742EA7-C4A4-7B24-2EA6-81BF78710432}"/>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43071429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am Layout No Portrai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a:t>MEET THE TEAM</a:t>
            </a:r>
          </a:p>
        </p:txBody>
      </p:sp>
      <p:sp>
        <p:nvSpPr>
          <p:cNvPr id="19" name="Text Placeholder 17">
            <a:extLst>
              <a:ext uri="{FF2B5EF4-FFF2-40B4-BE49-F238E27FC236}">
                <a16:creationId xmlns:a16="http://schemas.microsoft.com/office/drawing/2014/main" id="{71D9DE15-3F56-2585-BC73-B9975C128789}"/>
              </a:ext>
            </a:extLst>
          </p:cNvPr>
          <p:cNvSpPr>
            <a:spLocks noGrp="1"/>
          </p:cNvSpPr>
          <p:nvPr>
            <p:ph type="body" sz="quarter" idx="16" hasCustomPrompt="1"/>
          </p:nvPr>
        </p:nvSpPr>
        <p:spPr>
          <a:xfrm>
            <a:off x="1051560" y="1463176"/>
            <a:ext cx="2743200" cy="731520"/>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r>
              <a:rPr lang="en-GB" dirty="0"/>
              <a:t>2 rows</a:t>
            </a:r>
          </a:p>
          <a:p>
            <a:pPr lvl="1"/>
            <a:r>
              <a:rPr lang="en-GB" dirty="0"/>
              <a:t>ACADEMIC DEGREES</a:t>
            </a:r>
          </a:p>
        </p:txBody>
      </p:sp>
      <p:sp>
        <p:nvSpPr>
          <p:cNvPr id="35" name="Text Placeholder 17">
            <a:extLst>
              <a:ext uri="{FF2B5EF4-FFF2-40B4-BE49-F238E27FC236}">
                <a16:creationId xmlns:a16="http://schemas.microsoft.com/office/drawing/2014/main" id="{F93DEE52-F1A7-E732-1594-8641166B281C}"/>
              </a:ext>
            </a:extLst>
          </p:cNvPr>
          <p:cNvSpPr>
            <a:spLocks noGrp="1"/>
          </p:cNvSpPr>
          <p:nvPr>
            <p:ph type="body" sz="quarter" idx="41" hasCustomPrompt="1"/>
          </p:nvPr>
        </p:nvSpPr>
        <p:spPr>
          <a:xfrm>
            <a:off x="1051560" y="2208521"/>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71" name="Text Placeholder 17">
            <a:extLst>
              <a:ext uri="{FF2B5EF4-FFF2-40B4-BE49-F238E27FC236}">
                <a16:creationId xmlns:a16="http://schemas.microsoft.com/office/drawing/2014/main" id="{03131E18-579F-AC64-0472-42FF118E6BB5}"/>
              </a:ext>
            </a:extLst>
          </p:cNvPr>
          <p:cNvSpPr>
            <a:spLocks noGrp="1"/>
          </p:cNvSpPr>
          <p:nvPr>
            <p:ph type="body" sz="quarter" idx="53" hasCustomPrompt="1"/>
          </p:nvPr>
        </p:nvSpPr>
        <p:spPr>
          <a:xfrm>
            <a:off x="1051560" y="3620856"/>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86" name="Text Placeholder 17">
            <a:extLst>
              <a:ext uri="{FF2B5EF4-FFF2-40B4-BE49-F238E27FC236}">
                <a16:creationId xmlns:a16="http://schemas.microsoft.com/office/drawing/2014/main" id="{E1610D74-3981-DA37-58A7-35C260D76FE7}"/>
              </a:ext>
            </a:extLst>
          </p:cNvPr>
          <p:cNvSpPr>
            <a:spLocks noGrp="1"/>
          </p:cNvSpPr>
          <p:nvPr>
            <p:ph type="body" sz="quarter" idx="65" hasCustomPrompt="1"/>
          </p:nvPr>
        </p:nvSpPr>
        <p:spPr>
          <a:xfrm>
            <a:off x="1051560" y="5017651"/>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16" name="Text Placeholder 17">
            <a:extLst>
              <a:ext uri="{FF2B5EF4-FFF2-40B4-BE49-F238E27FC236}">
                <a16:creationId xmlns:a16="http://schemas.microsoft.com/office/drawing/2014/main" id="{AF5D57F1-D150-A9DF-F685-85949F2E93A2}"/>
              </a:ext>
            </a:extLst>
          </p:cNvPr>
          <p:cNvSpPr>
            <a:spLocks noGrp="1"/>
          </p:cNvSpPr>
          <p:nvPr>
            <p:ph type="body" sz="quarter" idx="76" hasCustomPrompt="1"/>
          </p:nvPr>
        </p:nvSpPr>
        <p:spPr>
          <a:xfrm>
            <a:off x="1051560" y="3064624"/>
            <a:ext cx="2743200" cy="539496"/>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 1 row</a:t>
            </a:r>
          </a:p>
          <a:p>
            <a:pPr lvl="1"/>
            <a:r>
              <a:rPr lang="en-GB" dirty="0"/>
              <a:t>ACADEMIC DEGREES</a:t>
            </a:r>
          </a:p>
        </p:txBody>
      </p:sp>
      <p:sp>
        <p:nvSpPr>
          <p:cNvPr id="41" name="Text Placeholder 17">
            <a:extLst>
              <a:ext uri="{FF2B5EF4-FFF2-40B4-BE49-F238E27FC236}">
                <a16:creationId xmlns:a16="http://schemas.microsoft.com/office/drawing/2014/main" id="{1415AA33-65D2-CCDD-15F7-0D8F2DECE070}"/>
              </a:ext>
            </a:extLst>
          </p:cNvPr>
          <p:cNvSpPr>
            <a:spLocks noGrp="1"/>
          </p:cNvSpPr>
          <p:nvPr>
            <p:ph type="body" sz="quarter" idx="81" hasCustomPrompt="1"/>
          </p:nvPr>
        </p:nvSpPr>
        <p:spPr>
          <a:xfrm>
            <a:off x="1051560" y="4460082"/>
            <a:ext cx="2743200" cy="539496"/>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42" name="Text Placeholder 17">
            <a:extLst>
              <a:ext uri="{FF2B5EF4-FFF2-40B4-BE49-F238E27FC236}">
                <a16:creationId xmlns:a16="http://schemas.microsoft.com/office/drawing/2014/main" id="{99A76F95-17BB-5F11-FB8F-F97483E9C3E3}"/>
              </a:ext>
            </a:extLst>
          </p:cNvPr>
          <p:cNvSpPr>
            <a:spLocks noGrp="1"/>
          </p:cNvSpPr>
          <p:nvPr>
            <p:ph type="body" sz="quarter" idx="82" hasCustomPrompt="1"/>
          </p:nvPr>
        </p:nvSpPr>
        <p:spPr>
          <a:xfrm>
            <a:off x="8686800" y="1463176"/>
            <a:ext cx="2743200" cy="731520"/>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r>
              <a:rPr lang="en-GB" dirty="0"/>
              <a:t>2 rows</a:t>
            </a:r>
          </a:p>
          <a:p>
            <a:pPr lvl="1"/>
            <a:r>
              <a:rPr lang="en-GB" dirty="0"/>
              <a:t>ACADEMIC DEGREES</a:t>
            </a:r>
          </a:p>
        </p:txBody>
      </p:sp>
      <p:sp>
        <p:nvSpPr>
          <p:cNvPr id="44" name="Text Placeholder 17">
            <a:extLst>
              <a:ext uri="{FF2B5EF4-FFF2-40B4-BE49-F238E27FC236}">
                <a16:creationId xmlns:a16="http://schemas.microsoft.com/office/drawing/2014/main" id="{DD3CCB5E-AF58-8323-F975-05AF9BC06E37}"/>
              </a:ext>
            </a:extLst>
          </p:cNvPr>
          <p:cNvSpPr>
            <a:spLocks noGrp="1"/>
          </p:cNvSpPr>
          <p:nvPr>
            <p:ph type="body" sz="quarter" idx="84" hasCustomPrompt="1"/>
          </p:nvPr>
        </p:nvSpPr>
        <p:spPr>
          <a:xfrm>
            <a:off x="8686800" y="2208521"/>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46" name="Text Placeholder 17">
            <a:extLst>
              <a:ext uri="{FF2B5EF4-FFF2-40B4-BE49-F238E27FC236}">
                <a16:creationId xmlns:a16="http://schemas.microsoft.com/office/drawing/2014/main" id="{8F8A34EA-F9F8-B531-C9E5-BD389BF28674}"/>
              </a:ext>
            </a:extLst>
          </p:cNvPr>
          <p:cNvSpPr>
            <a:spLocks noGrp="1"/>
          </p:cNvSpPr>
          <p:nvPr>
            <p:ph type="body" sz="quarter" idx="86" hasCustomPrompt="1"/>
          </p:nvPr>
        </p:nvSpPr>
        <p:spPr>
          <a:xfrm>
            <a:off x="8686800" y="3620856"/>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48" name="Text Placeholder 17">
            <a:extLst>
              <a:ext uri="{FF2B5EF4-FFF2-40B4-BE49-F238E27FC236}">
                <a16:creationId xmlns:a16="http://schemas.microsoft.com/office/drawing/2014/main" id="{9C46AB45-19EA-B597-03A0-06D93B0C08FE}"/>
              </a:ext>
            </a:extLst>
          </p:cNvPr>
          <p:cNvSpPr>
            <a:spLocks noGrp="1"/>
          </p:cNvSpPr>
          <p:nvPr>
            <p:ph type="body" sz="quarter" idx="88" hasCustomPrompt="1"/>
          </p:nvPr>
        </p:nvSpPr>
        <p:spPr>
          <a:xfrm>
            <a:off x="8686800" y="5017651"/>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49" name="Text Placeholder 17">
            <a:extLst>
              <a:ext uri="{FF2B5EF4-FFF2-40B4-BE49-F238E27FC236}">
                <a16:creationId xmlns:a16="http://schemas.microsoft.com/office/drawing/2014/main" id="{BC16CC03-7511-FD74-4A30-455E0247CBA7}"/>
              </a:ext>
            </a:extLst>
          </p:cNvPr>
          <p:cNvSpPr>
            <a:spLocks noGrp="1"/>
          </p:cNvSpPr>
          <p:nvPr>
            <p:ph type="body" sz="quarter" idx="89" hasCustomPrompt="1"/>
          </p:nvPr>
        </p:nvSpPr>
        <p:spPr>
          <a:xfrm>
            <a:off x="8686800" y="3064624"/>
            <a:ext cx="2743200" cy="539496"/>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52" name="Text Placeholder 17">
            <a:extLst>
              <a:ext uri="{FF2B5EF4-FFF2-40B4-BE49-F238E27FC236}">
                <a16:creationId xmlns:a16="http://schemas.microsoft.com/office/drawing/2014/main" id="{9CD7920D-F5A8-181F-C476-D64100003AD9}"/>
              </a:ext>
            </a:extLst>
          </p:cNvPr>
          <p:cNvSpPr>
            <a:spLocks noGrp="1"/>
          </p:cNvSpPr>
          <p:nvPr>
            <p:ph type="body" sz="quarter" idx="90" hasCustomPrompt="1"/>
          </p:nvPr>
        </p:nvSpPr>
        <p:spPr>
          <a:xfrm>
            <a:off x="8686800" y="4460082"/>
            <a:ext cx="2743200" cy="539496"/>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55" name="Text Placeholder 17">
            <a:extLst>
              <a:ext uri="{FF2B5EF4-FFF2-40B4-BE49-F238E27FC236}">
                <a16:creationId xmlns:a16="http://schemas.microsoft.com/office/drawing/2014/main" id="{C4D8F1FD-06AE-2630-49AE-CCFE34695EF3}"/>
              </a:ext>
            </a:extLst>
          </p:cNvPr>
          <p:cNvSpPr>
            <a:spLocks noGrp="1"/>
          </p:cNvSpPr>
          <p:nvPr>
            <p:ph type="body" sz="quarter" idx="91" hasCustomPrompt="1"/>
          </p:nvPr>
        </p:nvSpPr>
        <p:spPr>
          <a:xfrm>
            <a:off x="4818888" y="1463176"/>
            <a:ext cx="2743200" cy="731520"/>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r>
              <a:rPr lang="en-GB" dirty="0"/>
              <a:t>2 rows</a:t>
            </a:r>
          </a:p>
          <a:p>
            <a:pPr lvl="1"/>
            <a:r>
              <a:rPr lang="en-GB" dirty="0"/>
              <a:t>ACADEMIC DEGREES</a:t>
            </a:r>
          </a:p>
        </p:txBody>
      </p:sp>
      <p:sp>
        <p:nvSpPr>
          <p:cNvPr id="57" name="Text Placeholder 17">
            <a:extLst>
              <a:ext uri="{FF2B5EF4-FFF2-40B4-BE49-F238E27FC236}">
                <a16:creationId xmlns:a16="http://schemas.microsoft.com/office/drawing/2014/main" id="{3AEEBE56-3398-44B1-4F40-2156CB7B8E2D}"/>
              </a:ext>
            </a:extLst>
          </p:cNvPr>
          <p:cNvSpPr>
            <a:spLocks noGrp="1"/>
          </p:cNvSpPr>
          <p:nvPr>
            <p:ph type="body" sz="quarter" idx="93" hasCustomPrompt="1"/>
          </p:nvPr>
        </p:nvSpPr>
        <p:spPr>
          <a:xfrm>
            <a:off x="4818888" y="2208521"/>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59" name="Text Placeholder 17">
            <a:extLst>
              <a:ext uri="{FF2B5EF4-FFF2-40B4-BE49-F238E27FC236}">
                <a16:creationId xmlns:a16="http://schemas.microsoft.com/office/drawing/2014/main" id="{034CCEEA-CB5E-D731-442B-DC0EDC37B109}"/>
              </a:ext>
            </a:extLst>
          </p:cNvPr>
          <p:cNvSpPr>
            <a:spLocks noGrp="1"/>
          </p:cNvSpPr>
          <p:nvPr>
            <p:ph type="body" sz="quarter" idx="95" hasCustomPrompt="1"/>
          </p:nvPr>
        </p:nvSpPr>
        <p:spPr>
          <a:xfrm>
            <a:off x="4818888" y="3620856"/>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61" name="Text Placeholder 17">
            <a:extLst>
              <a:ext uri="{FF2B5EF4-FFF2-40B4-BE49-F238E27FC236}">
                <a16:creationId xmlns:a16="http://schemas.microsoft.com/office/drawing/2014/main" id="{FB05C365-AF0D-916D-955C-56A849DC110A}"/>
              </a:ext>
            </a:extLst>
          </p:cNvPr>
          <p:cNvSpPr>
            <a:spLocks noGrp="1"/>
          </p:cNvSpPr>
          <p:nvPr>
            <p:ph type="body" sz="quarter" idx="97" hasCustomPrompt="1"/>
          </p:nvPr>
        </p:nvSpPr>
        <p:spPr>
          <a:xfrm>
            <a:off x="4818888" y="5017651"/>
            <a:ext cx="2743200" cy="360000"/>
          </a:xfrm>
        </p:spPr>
        <p:txBody>
          <a:bodyPr wrap="square" anchor="t">
            <a:noAutofit/>
          </a:bodyPr>
          <a:lstStyle>
            <a:lvl1pPr marL="0" indent="0">
              <a:spcBef>
                <a:spcPts val="0"/>
              </a:spcBef>
              <a:buNone/>
              <a:defRPr kumimoji="0" lang="en-GB" sz="1200" b="0" i="0" u="none" strike="noStrike" kern="1200" cap="none" spc="0" normalizeH="0" baseline="0" dirty="0">
                <a:ln>
                  <a:noFill/>
                </a:ln>
                <a:solidFill>
                  <a:schemeClr val="tx1"/>
                </a:solidFill>
                <a:effectLst/>
                <a:uLnTx/>
                <a:uFillTx/>
                <a:latin typeface="+mn-lt"/>
                <a:ea typeface="+mn-ea"/>
                <a:cs typeface="+mn-cs"/>
              </a:defRPr>
            </a:lvl1pPr>
            <a:lvl2pPr marL="0" indent="0">
              <a:buNone/>
              <a:defRPr/>
            </a:lvl2pPr>
            <a:lvl3pPr marL="0" indent="0">
              <a:buNone/>
              <a:defRPr/>
            </a:lvl3pPr>
            <a:lvl4pPr marL="0" indent="0">
              <a:buNone/>
              <a:defRPr/>
            </a:lvl4pPr>
            <a:lvl5pPr marL="0" indent="0">
              <a:buNone/>
              <a:defRPr/>
            </a:lvl5pPr>
          </a:lstStyle>
          <a:p>
            <a:r>
              <a:rPr lang="en-GB" dirty="0"/>
              <a:t>Insert Job Title Here</a:t>
            </a:r>
          </a:p>
        </p:txBody>
      </p:sp>
      <p:sp>
        <p:nvSpPr>
          <p:cNvPr id="62" name="Text Placeholder 17">
            <a:extLst>
              <a:ext uri="{FF2B5EF4-FFF2-40B4-BE49-F238E27FC236}">
                <a16:creationId xmlns:a16="http://schemas.microsoft.com/office/drawing/2014/main" id="{F5B5FA08-92BE-95B8-B1B4-BAA1C2B21AC8}"/>
              </a:ext>
            </a:extLst>
          </p:cNvPr>
          <p:cNvSpPr>
            <a:spLocks noGrp="1"/>
          </p:cNvSpPr>
          <p:nvPr>
            <p:ph type="body" sz="quarter" idx="98" hasCustomPrompt="1"/>
          </p:nvPr>
        </p:nvSpPr>
        <p:spPr>
          <a:xfrm>
            <a:off x="4818888" y="3064624"/>
            <a:ext cx="2743200" cy="539496"/>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67" name="Text Placeholder 17">
            <a:extLst>
              <a:ext uri="{FF2B5EF4-FFF2-40B4-BE49-F238E27FC236}">
                <a16:creationId xmlns:a16="http://schemas.microsoft.com/office/drawing/2014/main" id="{23394BD0-C521-080B-6BE7-1AC2F20B48B5}"/>
              </a:ext>
            </a:extLst>
          </p:cNvPr>
          <p:cNvSpPr>
            <a:spLocks noGrp="1"/>
          </p:cNvSpPr>
          <p:nvPr>
            <p:ph type="body" sz="quarter" idx="99" hasCustomPrompt="1"/>
          </p:nvPr>
        </p:nvSpPr>
        <p:spPr>
          <a:xfrm>
            <a:off x="4818888" y="4460082"/>
            <a:ext cx="2743200" cy="539496"/>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ACADEMIC DEGREES</a:t>
            </a:r>
          </a:p>
        </p:txBody>
      </p:sp>
      <p:sp>
        <p:nvSpPr>
          <p:cNvPr id="4" name="Text Placeholder 22">
            <a:extLst>
              <a:ext uri="{FF2B5EF4-FFF2-40B4-BE49-F238E27FC236}">
                <a16:creationId xmlns:a16="http://schemas.microsoft.com/office/drawing/2014/main" id="{4D66A5C1-19AD-BB4B-71E7-36AC9237CDB7}"/>
              </a:ext>
            </a:extLst>
          </p:cNvPr>
          <p:cNvSpPr>
            <a:spLocks noGrp="1"/>
          </p:cNvSpPr>
          <p:nvPr>
            <p:ph type="body" sz="quarter" idx="100"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53" name="Vertical Text Placeholder 52">
            <a:extLst>
              <a:ext uri="{FF2B5EF4-FFF2-40B4-BE49-F238E27FC236}">
                <a16:creationId xmlns:a16="http://schemas.microsoft.com/office/drawing/2014/main" id="{45F4AC0B-F998-AA12-B043-C6A878C7039D}"/>
              </a:ext>
            </a:extLst>
          </p:cNvPr>
          <p:cNvSpPr>
            <a:spLocks noGrp="1"/>
          </p:cNvSpPr>
          <p:nvPr>
            <p:ph type="body" orient="vert" sz="quarter" idx="101" hasCustomPrompt="1"/>
          </p:nvPr>
        </p:nvSpPr>
        <p:spPr>
          <a:xfrm rot="10800000">
            <a:off x="457199" y="1463176"/>
            <a:ext cx="457200" cy="4144446"/>
          </a:xfrm>
        </p:spPr>
        <p:txBody>
          <a:bodyPr vert="eaVert" anchor="ctr"/>
          <a:lstStyle>
            <a:lvl1pPr marL="0" indent="0" algn="r">
              <a:buFontTx/>
              <a:buNone/>
              <a:defRPr sz="2800" b="1" spc="100" baseline="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54" name="Vertical Text Placeholder 52">
            <a:extLst>
              <a:ext uri="{FF2B5EF4-FFF2-40B4-BE49-F238E27FC236}">
                <a16:creationId xmlns:a16="http://schemas.microsoft.com/office/drawing/2014/main" id="{C39DCCB5-3446-407E-47C9-5E25EEE685E3}"/>
              </a:ext>
            </a:extLst>
          </p:cNvPr>
          <p:cNvSpPr>
            <a:spLocks noGrp="1"/>
          </p:cNvSpPr>
          <p:nvPr>
            <p:ph type="body" orient="vert" sz="quarter" idx="102" hasCustomPrompt="1"/>
          </p:nvPr>
        </p:nvSpPr>
        <p:spPr>
          <a:xfrm rot="10800000">
            <a:off x="4191000" y="1463176"/>
            <a:ext cx="457200" cy="4144446"/>
          </a:xfrm>
        </p:spPr>
        <p:txBody>
          <a:bodyPr vert="eaVert" anchor="ctr"/>
          <a:lstStyle>
            <a:lvl1pPr marL="0" indent="0" algn="r">
              <a:buFontTx/>
              <a:buNone/>
              <a:defRPr sz="2800" b="1" spc="100" baseline="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63" name="Vertical Text Placeholder 52">
            <a:extLst>
              <a:ext uri="{FF2B5EF4-FFF2-40B4-BE49-F238E27FC236}">
                <a16:creationId xmlns:a16="http://schemas.microsoft.com/office/drawing/2014/main" id="{81BB3936-7A52-31E5-55F9-7E93522A2DE9}"/>
              </a:ext>
            </a:extLst>
          </p:cNvPr>
          <p:cNvSpPr>
            <a:spLocks noGrp="1"/>
          </p:cNvSpPr>
          <p:nvPr>
            <p:ph type="body" orient="vert" sz="quarter" idx="103" hasCustomPrompt="1"/>
          </p:nvPr>
        </p:nvSpPr>
        <p:spPr>
          <a:xfrm rot="10800000">
            <a:off x="8077200" y="1463176"/>
            <a:ext cx="457200" cy="4144446"/>
          </a:xfrm>
        </p:spPr>
        <p:txBody>
          <a:bodyPr vert="eaVert" anchor="ctr"/>
          <a:lstStyle>
            <a:lvl1pPr marL="0" indent="0" algn="r">
              <a:buFontTx/>
              <a:buNone/>
              <a:defRPr sz="2800" b="1" spc="100" baseline="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11" name="Text Placeholder 22">
            <a:extLst>
              <a:ext uri="{FF2B5EF4-FFF2-40B4-BE49-F238E27FC236}">
                <a16:creationId xmlns:a16="http://schemas.microsoft.com/office/drawing/2014/main" id="{FE5D8E92-AAB4-4DD6-E598-8F7FADDB9620}"/>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12" name="Graphic 11">
            <a:extLst>
              <a:ext uri="{FF2B5EF4-FFF2-40B4-BE49-F238E27FC236}">
                <a16:creationId xmlns:a16="http://schemas.microsoft.com/office/drawing/2014/main" id="{F1ABF858-BEBE-8472-3E4B-1C1D40609BC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B19BC25A-E540-A78F-7051-8349DD17E5FF}"/>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327583441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 Layout - Si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689F-FBDC-D95D-A3E6-9EC112619FBB}"/>
              </a:ext>
            </a:extLst>
          </p:cNvPr>
          <p:cNvSpPr>
            <a:spLocks noGrp="1"/>
          </p:cNvSpPr>
          <p:nvPr>
            <p:ph type="title" hasCustomPrompt="1"/>
          </p:nvPr>
        </p:nvSpPr>
        <p:spPr/>
        <p:txBody>
          <a:bodyPr/>
          <a:lstStyle>
            <a:lvl1pPr>
              <a:defRPr sz="4000" spc="100" baseline="0"/>
            </a:lvl1pPr>
          </a:lstStyle>
          <a:p>
            <a:r>
              <a:rPr lang="en-GB" dirty="0"/>
              <a:t>MEET THE TEAM</a:t>
            </a:r>
          </a:p>
        </p:txBody>
      </p:sp>
      <p:sp>
        <p:nvSpPr>
          <p:cNvPr id="19" name="Text Placeholder 17">
            <a:extLst>
              <a:ext uri="{FF2B5EF4-FFF2-40B4-BE49-F238E27FC236}">
                <a16:creationId xmlns:a16="http://schemas.microsoft.com/office/drawing/2014/main" id="{71D9DE15-3F56-2585-BC73-B9975C128789}"/>
              </a:ext>
            </a:extLst>
          </p:cNvPr>
          <p:cNvSpPr>
            <a:spLocks noGrp="1"/>
          </p:cNvSpPr>
          <p:nvPr>
            <p:ph type="body" sz="quarter" idx="16" hasCustomPrompt="1"/>
          </p:nvPr>
        </p:nvSpPr>
        <p:spPr>
          <a:xfrm>
            <a:off x="1051560" y="1463176"/>
            <a:ext cx="2340000" cy="4480424"/>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Job title</a:t>
            </a:r>
          </a:p>
          <a:p>
            <a:endParaRPr lang="en-GB" dirty="0"/>
          </a:p>
          <a:p>
            <a:r>
              <a:rPr lang="en-GB" dirty="0"/>
              <a:t>INSERT NAME HERE</a:t>
            </a:r>
          </a:p>
          <a:p>
            <a:pPr lvl="1"/>
            <a:r>
              <a:rPr lang="en-GB" dirty="0"/>
              <a:t>Job title</a:t>
            </a:r>
          </a:p>
          <a:p>
            <a:pPr lvl="1"/>
            <a:endParaRPr lang="en-GB" dirty="0"/>
          </a:p>
          <a:p>
            <a:r>
              <a:rPr lang="en-GB" dirty="0"/>
              <a:t>INSERT NAME HERE</a:t>
            </a:r>
          </a:p>
          <a:p>
            <a:pPr lvl="1"/>
            <a:r>
              <a:rPr lang="en-GB" dirty="0"/>
              <a:t>Job title</a:t>
            </a:r>
          </a:p>
          <a:p>
            <a:endParaRPr lang="en-GB" dirty="0"/>
          </a:p>
          <a:p>
            <a:r>
              <a:rPr lang="en-GB" dirty="0"/>
              <a:t>INSERT NAME HERE</a:t>
            </a:r>
          </a:p>
          <a:p>
            <a:pPr lvl="1"/>
            <a:r>
              <a:rPr lang="en-GB" dirty="0"/>
              <a:t>Job title</a:t>
            </a:r>
          </a:p>
          <a:p>
            <a:pPr lvl="1"/>
            <a:endParaRPr lang="en-GB" dirty="0"/>
          </a:p>
          <a:p>
            <a:r>
              <a:rPr lang="en-GB" dirty="0"/>
              <a:t>INSERT NAME HERE</a:t>
            </a:r>
          </a:p>
          <a:p>
            <a:pPr lvl="1"/>
            <a:r>
              <a:rPr lang="en-GB" dirty="0"/>
              <a:t>Job title</a:t>
            </a:r>
          </a:p>
          <a:p>
            <a:endParaRPr lang="en-GB" dirty="0"/>
          </a:p>
          <a:p>
            <a:r>
              <a:rPr lang="en-GB" dirty="0"/>
              <a:t>INSERT NAME HERE</a:t>
            </a:r>
          </a:p>
          <a:p>
            <a:pPr lvl="1"/>
            <a:r>
              <a:rPr lang="en-GB" dirty="0"/>
              <a:t>Job title</a:t>
            </a:r>
          </a:p>
        </p:txBody>
      </p:sp>
      <p:sp>
        <p:nvSpPr>
          <p:cNvPr id="42" name="Text Placeholder 17">
            <a:extLst>
              <a:ext uri="{FF2B5EF4-FFF2-40B4-BE49-F238E27FC236}">
                <a16:creationId xmlns:a16="http://schemas.microsoft.com/office/drawing/2014/main" id="{99A76F95-17BB-5F11-FB8F-F97483E9C3E3}"/>
              </a:ext>
            </a:extLst>
          </p:cNvPr>
          <p:cNvSpPr>
            <a:spLocks noGrp="1"/>
          </p:cNvSpPr>
          <p:nvPr>
            <p:ph type="body" sz="quarter" idx="82" hasCustomPrompt="1"/>
          </p:nvPr>
        </p:nvSpPr>
        <p:spPr>
          <a:xfrm>
            <a:off x="8686800" y="1463176"/>
            <a:ext cx="2340000" cy="4480424"/>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Job title</a:t>
            </a:r>
          </a:p>
          <a:p>
            <a:endParaRPr lang="en-GB" dirty="0"/>
          </a:p>
          <a:p>
            <a:r>
              <a:rPr lang="en-GB" dirty="0"/>
              <a:t>INSERT NAME HERE</a:t>
            </a:r>
          </a:p>
          <a:p>
            <a:pPr lvl="1"/>
            <a:r>
              <a:rPr lang="en-GB" dirty="0"/>
              <a:t>Job title</a:t>
            </a:r>
          </a:p>
          <a:p>
            <a:pPr lvl="1"/>
            <a:endParaRPr lang="en-GB" dirty="0"/>
          </a:p>
          <a:p>
            <a:r>
              <a:rPr lang="en-GB" dirty="0"/>
              <a:t>INSERT NAME HERE</a:t>
            </a:r>
          </a:p>
          <a:p>
            <a:pPr lvl="1"/>
            <a:r>
              <a:rPr lang="en-GB" dirty="0"/>
              <a:t>Job title</a:t>
            </a:r>
          </a:p>
          <a:p>
            <a:endParaRPr lang="en-GB" dirty="0"/>
          </a:p>
          <a:p>
            <a:r>
              <a:rPr lang="en-GB" dirty="0"/>
              <a:t>INSERT NAME HERE</a:t>
            </a:r>
          </a:p>
          <a:p>
            <a:pPr lvl="1"/>
            <a:r>
              <a:rPr lang="en-GB" dirty="0"/>
              <a:t>Job title</a:t>
            </a:r>
          </a:p>
          <a:p>
            <a:pPr lvl="1"/>
            <a:endParaRPr lang="en-GB" dirty="0"/>
          </a:p>
          <a:p>
            <a:r>
              <a:rPr lang="en-GB" dirty="0"/>
              <a:t>INSERT NAME HERE</a:t>
            </a:r>
          </a:p>
          <a:p>
            <a:pPr lvl="1"/>
            <a:r>
              <a:rPr lang="en-GB" dirty="0"/>
              <a:t>Job title</a:t>
            </a:r>
          </a:p>
          <a:p>
            <a:endParaRPr lang="en-GB" dirty="0"/>
          </a:p>
          <a:p>
            <a:r>
              <a:rPr lang="en-GB" dirty="0"/>
              <a:t>INSERT NAME HERE</a:t>
            </a:r>
          </a:p>
          <a:p>
            <a:pPr lvl="1"/>
            <a:r>
              <a:rPr lang="en-GB" dirty="0"/>
              <a:t>Job title</a:t>
            </a:r>
          </a:p>
        </p:txBody>
      </p:sp>
      <p:sp>
        <p:nvSpPr>
          <p:cNvPr id="55" name="Text Placeholder 17">
            <a:extLst>
              <a:ext uri="{FF2B5EF4-FFF2-40B4-BE49-F238E27FC236}">
                <a16:creationId xmlns:a16="http://schemas.microsoft.com/office/drawing/2014/main" id="{C4D8F1FD-06AE-2630-49AE-CCFE34695EF3}"/>
              </a:ext>
            </a:extLst>
          </p:cNvPr>
          <p:cNvSpPr>
            <a:spLocks noGrp="1"/>
          </p:cNvSpPr>
          <p:nvPr>
            <p:ph type="body" sz="quarter" idx="91" hasCustomPrompt="1"/>
          </p:nvPr>
        </p:nvSpPr>
        <p:spPr>
          <a:xfrm>
            <a:off x="4818888" y="1463176"/>
            <a:ext cx="2340000" cy="4480424"/>
          </a:xfrm>
        </p:spPr>
        <p:txBody>
          <a:bodyPr wrap="square" anchor="t">
            <a:noAutofit/>
          </a:bodyPr>
          <a:lstStyle>
            <a:lvl1pPr marL="0" indent="0">
              <a:spcBef>
                <a:spcPts val="0"/>
              </a:spcBef>
              <a:buNone/>
              <a:defRPr kumimoji="0" lang="en-GB" sz="1400" b="1" i="0" u="none" strike="noStrike" kern="1200" cap="all" spc="0" normalizeH="0" baseline="0" dirty="0">
                <a:ln>
                  <a:noFill/>
                </a:ln>
                <a:solidFill>
                  <a:schemeClr val="tx1"/>
                </a:solidFill>
                <a:effectLst/>
                <a:uLnTx/>
                <a:uFillTx/>
                <a:latin typeface="+mn-lt"/>
                <a:ea typeface="+mn-ea"/>
                <a:cs typeface="+mn-cs"/>
              </a:defRPr>
            </a:lvl1pPr>
            <a:lvl2pPr marL="0" indent="0">
              <a:spcBef>
                <a:spcPts val="0"/>
              </a:spcBef>
              <a:buNone/>
              <a:defRPr sz="1400" cap="all" normalizeH="0" baseline="0"/>
            </a:lvl2pPr>
            <a:lvl3pPr marL="0" indent="0">
              <a:buNone/>
              <a:defRPr/>
            </a:lvl3pPr>
            <a:lvl4pPr marL="0" indent="0">
              <a:buNone/>
              <a:defRPr/>
            </a:lvl4pPr>
            <a:lvl5pPr marL="0" indent="0">
              <a:buNone/>
              <a:defRPr/>
            </a:lvl5pPr>
          </a:lstStyle>
          <a:p>
            <a:r>
              <a:rPr lang="en-GB" dirty="0"/>
              <a:t>INSERT NAME HERE</a:t>
            </a:r>
          </a:p>
          <a:p>
            <a:pPr lvl="1"/>
            <a:r>
              <a:rPr lang="en-GB" dirty="0"/>
              <a:t>Job title</a:t>
            </a:r>
          </a:p>
          <a:p>
            <a:endParaRPr lang="en-GB" dirty="0"/>
          </a:p>
          <a:p>
            <a:r>
              <a:rPr lang="en-GB" dirty="0"/>
              <a:t>INSERT NAME HERE</a:t>
            </a:r>
          </a:p>
          <a:p>
            <a:pPr lvl="1"/>
            <a:r>
              <a:rPr lang="en-GB" dirty="0"/>
              <a:t>Job title</a:t>
            </a:r>
          </a:p>
          <a:p>
            <a:pPr lvl="1"/>
            <a:endParaRPr lang="en-GB" dirty="0"/>
          </a:p>
          <a:p>
            <a:r>
              <a:rPr lang="en-GB" dirty="0"/>
              <a:t>INSERT NAME HERE</a:t>
            </a:r>
          </a:p>
          <a:p>
            <a:pPr lvl="1"/>
            <a:r>
              <a:rPr lang="en-GB" dirty="0"/>
              <a:t>Job title</a:t>
            </a:r>
          </a:p>
          <a:p>
            <a:endParaRPr lang="en-GB" dirty="0"/>
          </a:p>
          <a:p>
            <a:r>
              <a:rPr lang="en-GB" dirty="0"/>
              <a:t>INSERT NAME HERE</a:t>
            </a:r>
          </a:p>
          <a:p>
            <a:pPr lvl="1"/>
            <a:r>
              <a:rPr lang="en-GB" dirty="0"/>
              <a:t>Job title</a:t>
            </a:r>
          </a:p>
          <a:p>
            <a:pPr lvl="1"/>
            <a:endParaRPr lang="en-GB" dirty="0"/>
          </a:p>
          <a:p>
            <a:r>
              <a:rPr lang="en-GB" dirty="0"/>
              <a:t>INSERT NAME HERE</a:t>
            </a:r>
          </a:p>
          <a:p>
            <a:pPr lvl="1"/>
            <a:r>
              <a:rPr lang="en-GB" dirty="0"/>
              <a:t>Job title</a:t>
            </a:r>
          </a:p>
          <a:p>
            <a:endParaRPr lang="en-GB" dirty="0"/>
          </a:p>
          <a:p>
            <a:r>
              <a:rPr lang="en-GB" dirty="0"/>
              <a:t>INSERT NAME HERE</a:t>
            </a:r>
          </a:p>
          <a:p>
            <a:pPr lvl="1"/>
            <a:r>
              <a:rPr lang="en-GB" dirty="0"/>
              <a:t>Job title</a:t>
            </a:r>
          </a:p>
        </p:txBody>
      </p:sp>
      <p:sp>
        <p:nvSpPr>
          <p:cNvPr id="4" name="Text Placeholder 22">
            <a:extLst>
              <a:ext uri="{FF2B5EF4-FFF2-40B4-BE49-F238E27FC236}">
                <a16:creationId xmlns:a16="http://schemas.microsoft.com/office/drawing/2014/main" id="{4D66A5C1-19AD-BB4B-71E7-36AC9237CDB7}"/>
              </a:ext>
            </a:extLst>
          </p:cNvPr>
          <p:cNvSpPr>
            <a:spLocks noGrp="1"/>
          </p:cNvSpPr>
          <p:nvPr>
            <p:ph type="body" sz="quarter" idx="100"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53" name="Vertical Text Placeholder 52">
            <a:extLst>
              <a:ext uri="{FF2B5EF4-FFF2-40B4-BE49-F238E27FC236}">
                <a16:creationId xmlns:a16="http://schemas.microsoft.com/office/drawing/2014/main" id="{45F4AC0B-F998-AA12-B043-C6A878C7039D}"/>
              </a:ext>
            </a:extLst>
          </p:cNvPr>
          <p:cNvSpPr>
            <a:spLocks noGrp="1"/>
          </p:cNvSpPr>
          <p:nvPr>
            <p:ph type="body" orient="vert" sz="quarter" idx="101" hasCustomPrompt="1"/>
          </p:nvPr>
        </p:nvSpPr>
        <p:spPr>
          <a:xfrm rot="10800000">
            <a:off x="457199" y="1463176"/>
            <a:ext cx="457200" cy="4480424"/>
          </a:xfrm>
        </p:spPr>
        <p:txBody>
          <a:bodyPr vert="eaVert" wrap="none" anchor="ctr"/>
          <a:lstStyle>
            <a:lvl1pPr marL="0" indent="0" algn="r">
              <a:buFontTx/>
              <a:buNone/>
              <a:defRPr sz="2800" b="1" spc="100" baseline="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54" name="Vertical Text Placeholder 52">
            <a:extLst>
              <a:ext uri="{FF2B5EF4-FFF2-40B4-BE49-F238E27FC236}">
                <a16:creationId xmlns:a16="http://schemas.microsoft.com/office/drawing/2014/main" id="{C39DCCB5-3446-407E-47C9-5E25EEE685E3}"/>
              </a:ext>
            </a:extLst>
          </p:cNvPr>
          <p:cNvSpPr>
            <a:spLocks noGrp="1"/>
          </p:cNvSpPr>
          <p:nvPr>
            <p:ph type="body" orient="vert" sz="quarter" idx="102" hasCustomPrompt="1"/>
          </p:nvPr>
        </p:nvSpPr>
        <p:spPr>
          <a:xfrm rot="10800000">
            <a:off x="4191000" y="1463176"/>
            <a:ext cx="457200" cy="4480424"/>
          </a:xfrm>
        </p:spPr>
        <p:txBody>
          <a:bodyPr vert="eaVert" wrap="none" anchor="ctr"/>
          <a:lstStyle>
            <a:lvl1pPr marL="0" indent="0" algn="r">
              <a:buFontTx/>
              <a:buNone/>
              <a:defRPr sz="2800" b="1" spc="100" baseline="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63" name="Vertical Text Placeholder 52">
            <a:extLst>
              <a:ext uri="{FF2B5EF4-FFF2-40B4-BE49-F238E27FC236}">
                <a16:creationId xmlns:a16="http://schemas.microsoft.com/office/drawing/2014/main" id="{81BB3936-7A52-31E5-55F9-7E93522A2DE9}"/>
              </a:ext>
            </a:extLst>
          </p:cNvPr>
          <p:cNvSpPr>
            <a:spLocks noGrp="1"/>
          </p:cNvSpPr>
          <p:nvPr>
            <p:ph type="body" orient="vert" sz="quarter" idx="103" hasCustomPrompt="1"/>
          </p:nvPr>
        </p:nvSpPr>
        <p:spPr>
          <a:xfrm rot="10800000">
            <a:off x="8077200" y="1463176"/>
            <a:ext cx="457200" cy="4480424"/>
          </a:xfrm>
        </p:spPr>
        <p:txBody>
          <a:bodyPr vert="eaVert" wrap="none" anchor="ctr"/>
          <a:lstStyle>
            <a:lvl1pPr marL="0" indent="0" algn="r">
              <a:buFontTx/>
              <a:buNone/>
              <a:defRPr sz="2800" b="1" spc="100" baseline="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66" name="Text Placeholder 22">
            <a:extLst>
              <a:ext uri="{FF2B5EF4-FFF2-40B4-BE49-F238E27FC236}">
                <a16:creationId xmlns:a16="http://schemas.microsoft.com/office/drawing/2014/main" id="{402E28D2-75DB-3426-F4A6-D75D067541CA}"/>
              </a:ext>
            </a:extLst>
          </p:cNvPr>
          <p:cNvSpPr>
            <a:spLocks noGrp="1"/>
          </p:cNvSpPr>
          <p:nvPr>
            <p:ph type="body" sz="quarter" idx="14" hasCustomPrompt="1"/>
          </p:nvPr>
        </p:nvSpPr>
        <p:spPr>
          <a:xfrm>
            <a:off x="274320" y="6035040"/>
            <a:ext cx="10058400" cy="234765"/>
          </a:xfrm>
        </p:spPr>
        <p:txBody>
          <a:bodyPr anchor="b"/>
          <a:lstStyle>
            <a:lvl1pPr marL="0" indent="0">
              <a:spcBef>
                <a:spcPts val="0"/>
              </a:spcBef>
              <a:buNone/>
              <a:defRPr sz="900"/>
            </a:lvl1pPr>
          </a:lstStyle>
          <a:p>
            <a:pPr lvl="0"/>
            <a:r>
              <a:rPr lang="en-US" dirty="0"/>
              <a:t>Placeholder for a source</a:t>
            </a:r>
          </a:p>
        </p:txBody>
      </p:sp>
      <p:pic>
        <p:nvPicPr>
          <p:cNvPr id="68" name="Graphic 67">
            <a:extLst>
              <a:ext uri="{FF2B5EF4-FFF2-40B4-BE49-F238E27FC236}">
                <a16:creationId xmlns:a16="http://schemas.microsoft.com/office/drawing/2014/main" id="{15DDC0E9-0B6D-7426-C3B8-C4B0AAFCB6E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3" name="TextBox 2">
            <a:extLst>
              <a:ext uri="{FF2B5EF4-FFF2-40B4-BE49-F238E27FC236}">
                <a16:creationId xmlns:a16="http://schemas.microsoft.com/office/drawing/2014/main" id="{28BA00E1-C9A1-4EA3-DC4D-A05586D58C22}"/>
              </a:ext>
            </a:extLst>
          </p:cNvPr>
          <p:cNvSpPr txBox="1"/>
          <p:nvPr userDrawn="1"/>
        </p:nvSpPr>
        <p:spPr>
          <a:xfrm>
            <a:off x="274320" y="6473952"/>
            <a:ext cx="2286000"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spc="70" baseline="0">
                <a:solidFill>
                  <a:schemeClr val="accent6"/>
                </a:solidFill>
              </a:rPr>
              <a:t>© UNIVERSITY OF UTAH HEALTH</a:t>
            </a:r>
          </a:p>
        </p:txBody>
      </p:sp>
    </p:spTree>
    <p:extLst>
      <p:ext uri="{BB962C8B-B14F-4D97-AF65-F5344CB8AC3E}">
        <p14:creationId xmlns:p14="http://schemas.microsoft.com/office/powerpoint/2010/main" val="88982115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 Image - White Logo">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F98F1AC-FFB9-D484-83B6-EC2C94E8D045}"/>
              </a:ext>
            </a:extLst>
          </p:cNvPr>
          <p:cNvSpPr>
            <a:spLocks noGrp="1"/>
          </p:cNvSpPr>
          <p:nvPr>
            <p:ph type="pic" sz="quarter" idx="17"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5"/>
          </a:solidFill>
        </p:spPr>
        <p:txBody>
          <a:bodyPr wrap="square" tIns="1097280" anchor="ctr" anchorCtr="0">
            <a:noAutofit/>
          </a:bodyPr>
          <a:lstStyle>
            <a:lvl1pPr marL="0" indent="0" algn="ctr">
              <a:buNone/>
              <a:defRPr b="1"/>
            </a:lvl1pPr>
          </a:lstStyle>
          <a:p>
            <a:r>
              <a:rPr lang="en-GB"/>
              <a:t>Click icon to insert picture.</a:t>
            </a:r>
          </a:p>
        </p:txBody>
      </p:sp>
      <p:sp>
        <p:nvSpPr>
          <p:cNvPr id="3" name="Text Placeholder 22">
            <a:extLst>
              <a:ext uri="{FF2B5EF4-FFF2-40B4-BE49-F238E27FC236}">
                <a16:creationId xmlns:a16="http://schemas.microsoft.com/office/drawing/2014/main" id="{A863FED1-FE66-CC46-8DBA-53A71E073ED7}"/>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4" name="Text Placeholder 14">
            <a:extLst>
              <a:ext uri="{FF2B5EF4-FFF2-40B4-BE49-F238E27FC236}">
                <a16:creationId xmlns:a16="http://schemas.microsoft.com/office/drawing/2014/main" id="{362F18D3-921A-3A2B-52A5-2FE4734F434C}"/>
              </a:ext>
            </a:extLst>
          </p:cNvPr>
          <p:cNvSpPr>
            <a:spLocks noGrp="1"/>
          </p:cNvSpPr>
          <p:nvPr>
            <p:ph type="body" sz="quarter" idx="19" hasCustomPrompt="1"/>
          </p:nvPr>
        </p:nvSpPr>
        <p:spPr>
          <a:xfrm>
            <a:off x="274320" y="6473952"/>
            <a:ext cx="2286000" cy="155448"/>
          </a:xfrm>
        </p:spPr>
        <p:txBody>
          <a:bodyPr/>
          <a:lstStyle>
            <a:lvl1pPr marL="0" indent="0">
              <a:buFontTx/>
              <a:buNone/>
              <a:defRPr sz="700" spc="70" baseline="0">
                <a:solidFill>
                  <a:schemeClr val="accent6"/>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6" name="Text Placeholder 21">
            <a:extLst>
              <a:ext uri="{FF2B5EF4-FFF2-40B4-BE49-F238E27FC236}">
                <a16:creationId xmlns:a16="http://schemas.microsoft.com/office/drawing/2014/main" id="{35C26B73-8D6E-C8F6-E68F-A6D9AF444405}"/>
              </a:ext>
            </a:extLst>
          </p:cNvPr>
          <p:cNvSpPr>
            <a:spLocks noGrp="1" noChangeAspect="1"/>
          </p:cNvSpPr>
          <p:nvPr>
            <p:ph type="body" sz="quarter" idx="21" hasCustomPrompt="1"/>
          </p:nvPr>
        </p:nvSpPr>
        <p:spPr>
          <a:xfrm>
            <a:off x="10745399" y="6279815"/>
            <a:ext cx="1114350" cy="29260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Tree>
    <p:extLst>
      <p:ext uri="{BB962C8B-B14F-4D97-AF65-F5344CB8AC3E}">
        <p14:creationId xmlns:p14="http://schemas.microsoft.com/office/powerpoint/2010/main" val="40692884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Image - Red Logo">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F98F1AC-FFB9-D484-83B6-EC2C94E8D045}"/>
              </a:ext>
            </a:extLst>
          </p:cNvPr>
          <p:cNvSpPr>
            <a:spLocks noGrp="1"/>
          </p:cNvSpPr>
          <p:nvPr>
            <p:ph type="pic" sz="quarter" idx="17"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5"/>
          </a:solidFill>
        </p:spPr>
        <p:txBody>
          <a:bodyPr wrap="square" tIns="1097280" anchor="ctr" anchorCtr="0">
            <a:noAutofit/>
          </a:bodyPr>
          <a:lstStyle>
            <a:lvl1pPr marL="0" indent="0" algn="ctr">
              <a:buNone/>
              <a:defRPr b="1"/>
            </a:lvl1pPr>
          </a:lstStyle>
          <a:p>
            <a:r>
              <a:rPr lang="en-GB"/>
              <a:t>Click icon to insert picture.</a:t>
            </a:r>
          </a:p>
        </p:txBody>
      </p:sp>
      <p:sp>
        <p:nvSpPr>
          <p:cNvPr id="3" name="Text Placeholder 22">
            <a:extLst>
              <a:ext uri="{FF2B5EF4-FFF2-40B4-BE49-F238E27FC236}">
                <a16:creationId xmlns:a16="http://schemas.microsoft.com/office/drawing/2014/main" id="{A863FED1-FE66-CC46-8DBA-53A71E073ED7}"/>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4" name="Text Placeholder 14">
            <a:extLst>
              <a:ext uri="{FF2B5EF4-FFF2-40B4-BE49-F238E27FC236}">
                <a16:creationId xmlns:a16="http://schemas.microsoft.com/office/drawing/2014/main" id="{362F18D3-921A-3A2B-52A5-2FE4734F434C}"/>
              </a:ext>
            </a:extLst>
          </p:cNvPr>
          <p:cNvSpPr>
            <a:spLocks noGrp="1"/>
          </p:cNvSpPr>
          <p:nvPr>
            <p:ph type="body" sz="quarter" idx="19" hasCustomPrompt="1"/>
          </p:nvPr>
        </p:nvSpPr>
        <p:spPr>
          <a:xfrm>
            <a:off x="274320" y="6473952"/>
            <a:ext cx="2286000" cy="155448"/>
          </a:xfrm>
        </p:spPr>
        <p:txBody>
          <a:bodyPr/>
          <a:lstStyle>
            <a:lvl1pPr marL="0" indent="0">
              <a:buFontTx/>
              <a:buNone/>
              <a:defRPr sz="700" spc="70" baseline="0">
                <a:solidFill>
                  <a:schemeClr val="accent6"/>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6" name="Text Placeholder 27">
            <a:extLst>
              <a:ext uri="{FF2B5EF4-FFF2-40B4-BE49-F238E27FC236}">
                <a16:creationId xmlns:a16="http://schemas.microsoft.com/office/drawing/2014/main" id="{DF6C6BB0-649D-156A-5835-B88818B332CB}"/>
              </a:ext>
            </a:extLst>
          </p:cNvPr>
          <p:cNvSpPr>
            <a:spLocks noGrp="1" noChangeAspect="1"/>
          </p:cNvSpPr>
          <p:nvPr>
            <p:ph type="body" sz="quarter" idx="20" hasCustomPrompt="1"/>
          </p:nvPr>
        </p:nvSpPr>
        <p:spPr>
          <a:xfrm>
            <a:off x="10745399" y="6275760"/>
            <a:ext cx="1115568" cy="30071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Tree>
    <p:extLst>
      <p:ext uri="{BB962C8B-B14F-4D97-AF65-F5344CB8AC3E}">
        <p14:creationId xmlns:p14="http://schemas.microsoft.com/office/powerpoint/2010/main" val="218840077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ull Video - White Logo">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7946C19A-E3E0-772F-D9C1-7B4F62446F89}"/>
              </a:ext>
            </a:extLst>
          </p:cNvPr>
          <p:cNvSpPr>
            <a:spLocks noGrp="1"/>
          </p:cNvSpPr>
          <p:nvPr>
            <p:ph type="media" sz="quarter" idx="19" hasCustomPrompt="1"/>
          </p:nvPr>
        </p:nvSpPr>
        <p:spPr>
          <a:xfrm>
            <a:off x="0" y="0"/>
            <a:ext cx="12192000" cy="6858000"/>
          </a:xfrm>
          <a:solidFill>
            <a:schemeClr val="accent5"/>
          </a:solidFill>
        </p:spPr>
        <p:txBody>
          <a:bodyPr tIns="1097280" anchor="ctr" anchorCtr="0"/>
          <a:lstStyle>
            <a:lvl1pPr marL="0" indent="0" algn="ctr">
              <a:buFontTx/>
              <a:buNone/>
              <a:defRPr b="1"/>
            </a:lvl1pPr>
          </a:lstStyle>
          <a:p>
            <a:pPr marL="0" marR="0" lvl="0" indent="0" algn="ctr" defTabSz="914400" rtl="0" eaLnBrk="1" fontAlgn="auto" latinLnBrk="0" hangingPunct="1">
              <a:lnSpc>
                <a:spcPct val="95000"/>
              </a:lnSpc>
              <a:spcBef>
                <a:spcPts val="1200"/>
              </a:spcBef>
              <a:spcAft>
                <a:spcPts val="0"/>
              </a:spcAft>
              <a:buClr>
                <a:schemeClr val="accent1"/>
              </a:buClr>
              <a:buSzTx/>
              <a:buFontTx/>
              <a:buNone/>
              <a:tabLst/>
              <a:defRPr/>
            </a:pPr>
            <a:r>
              <a:rPr lang="en-GB"/>
              <a:t>Click icon to insert video.</a:t>
            </a:r>
          </a:p>
        </p:txBody>
      </p:sp>
      <p:sp>
        <p:nvSpPr>
          <p:cNvPr id="13" name="Text Placeholder 21">
            <a:extLst>
              <a:ext uri="{FF2B5EF4-FFF2-40B4-BE49-F238E27FC236}">
                <a16:creationId xmlns:a16="http://schemas.microsoft.com/office/drawing/2014/main" id="{FE8D3443-0210-19F0-F129-EF90FD2F3F05}"/>
              </a:ext>
            </a:extLst>
          </p:cNvPr>
          <p:cNvSpPr>
            <a:spLocks noGrp="1" noChangeAspect="1"/>
          </p:cNvSpPr>
          <p:nvPr>
            <p:ph type="body" sz="quarter" idx="21" hasCustomPrompt="1"/>
          </p:nvPr>
        </p:nvSpPr>
        <p:spPr>
          <a:xfrm>
            <a:off x="10745399" y="6279815"/>
            <a:ext cx="1114350" cy="29260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
        <p:nvSpPr>
          <p:cNvPr id="14" name="Text Placeholder 22">
            <a:extLst>
              <a:ext uri="{FF2B5EF4-FFF2-40B4-BE49-F238E27FC236}">
                <a16:creationId xmlns:a16="http://schemas.microsoft.com/office/drawing/2014/main" id="{40B9B0C1-E435-562E-985A-4CB670ED9923}"/>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15" name="Text Placeholder 14">
            <a:extLst>
              <a:ext uri="{FF2B5EF4-FFF2-40B4-BE49-F238E27FC236}">
                <a16:creationId xmlns:a16="http://schemas.microsoft.com/office/drawing/2014/main" id="{71FFEBBB-E660-6F3F-5094-FF4F4C9B8B49}"/>
              </a:ext>
            </a:extLst>
          </p:cNvPr>
          <p:cNvSpPr>
            <a:spLocks noGrp="1"/>
          </p:cNvSpPr>
          <p:nvPr>
            <p:ph type="body" sz="quarter" idx="22" hasCustomPrompt="1"/>
          </p:nvPr>
        </p:nvSpPr>
        <p:spPr>
          <a:xfrm>
            <a:off x="274320" y="6473952"/>
            <a:ext cx="2286000" cy="155448"/>
          </a:xfrm>
        </p:spPr>
        <p:txBody>
          <a:bodyPr/>
          <a:lstStyle>
            <a:lvl1pPr marL="0" indent="0">
              <a:buFontTx/>
              <a:buNone/>
              <a:defRPr sz="700" spc="70" baseline="0">
                <a:solidFill>
                  <a:schemeClr val="accent6"/>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Tree>
    <p:extLst>
      <p:ext uri="{BB962C8B-B14F-4D97-AF65-F5344CB8AC3E}">
        <p14:creationId xmlns:p14="http://schemas.microsoft.com/office/powerpoint/2010/main" val="373068058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ll Video - Red Logo">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7946C19A-E3E0-772F-D9C1-7B4F62446F89}"/>
              </a:ext>
            </a:extLst>
          </p:cNvPr>
          <p:cNvSpPr>
            <a:spLocks noGrp="1"/>
          </p:cNvSpPr>
          <p:nvPr>
            <p:ph type="media" sz="quarter" idx="19" hasCustomPrompt="1"/>
          </p:nvPr>
        </p:nvSpPr>
        <p:spPr>
          <a:xfrm>
            <a:off x="0" y="0"/>
            <a:ext cx="12192000" cy="6858000"/>
          </a:xfrm>
          <a:solidFill>
            <a:schemeClr val="accent5"/>
          </a:solidFill>
        </p:spPr>
        <p:txBody>
          <a:bodyPr tIns="1097280" anchor="ctr" anchorCtr="0"/>
          <a:lstStyle>
            <a:lvl1pPr marL="0" indent="0" algn="ctr">
              <a:buFontTx/>
              <a:buNone/>
              <a:defRPr b="1"/>
            </a:lvl1pPr>
          </a:lstStyle>
          <a:p>
            <a:pPr marL="0" marR="0" lvl="0" indent="0" algn="ctr" defTabSz="914400" rtl="0" eaLnBrk="1" fontAlgn="auto" latinLnBrk="0" hangingPunct="1">
              <a:lnSpc>
                <a:spcPct val="95000"/>
              </a:lnSpc>
              <a:spcBef>
                <a:spcPts val="1200"/>
              </a:spcBef>
              <a:spcAft>
                <a:spcPts val="0"/>
              </a:spcAft>
              <a:buClr>
                <a:schemeClr val="accent1"/>
              </a:buClr>
              <a:buSzTx/>
              <a:buFontTx/>
              <a:buNone/>
              <a:tabLst/>
              <a:defRPr/>
            </a:pPr>
            <a:r>
              <a:rPr lang="en-GB"/>
              <a:t>Click icon to insert video.</a:t>
            </a:r>
          </a:p>
        </p:txBody>
      </p:sp>
      <p:sp>
        <p:nvSpPr>
          <p:cNvPr id="3" name="Text Placeholder 22">
            <a:extLst>
              <a:ext uri="{FF2B5EF4-FFF2-40B4-BE49-F238E27FC236}">
                <a16:creationId xmlns:a16="http://schemas.microsoft.com/office/drawing/2014/main" id="{B88ED295-FCFD-73DF-F20A-C82C4AAEB35B}"/>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accent1"/>
                </a:solidFill>
              </a:defRPr>
            </a:lvl1pPr>
          </a:lstStyle>
          <a:p>
            <a:pPr lvl="0"/>
            <a:r>
              <a:rPr lang="en-US" dirty="0"/>
              <a:t>CONFIDENTIAL</a:t>
            </a:r>
          </a:p>
        </p:txBody>
      </p:sp>
      <p:sp>
        <p:nvSpPr>
          <p:cNvPr id="4" name="Text Placeholder 14">
            <a:extLst>
              <a:ext uri="{FF2B5EF4-FFF2-40B4-BE49-F238E27FC236}">
                <a16:creationId xmlns:a16="http://schemas.microsoft.com/office/drawing/2014/main" id="{7EE24F0C-E316-CDB2-8039-068F5948401E}"/>
              </a:ext>
            </a:extLst>
          </p:cNvPr>
          <p:cNvSpPr>
            <a:spLocks noGrp="1"/>
          </p:cNvSpPr>
          <p:nvPr>
            <p:ph type="body" sz="quarter" idx="22" hasCustomPrompt="1"/>
          </p:nvPr>
        </p:nvSpPr>
        <p:spPr>
          <a:xfrm>
            <a:off x="274320" y="6473952"/>
            <a:ext cx="2286000" cy="155448"/>
          </a:xfrm>
        </p:spPr>
        <p:txBody>
          <a:bodyPr/>
          <a:lstStyle>
            <a:lvl1pPr marL="0" indent="0">
              <a:buFontTx/>
              <a:buNone/>
              <a:defRPr sz="700" spc="70" baseline="0">
                <a:solidFill>
                  <a:schemeClr val="accent6"/>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sp>
        <p:nvSpPr>
          <p:cNvPr id="5" name="Text Placeholder 27">
            <a:extLst>
              <a:ext uri="{FF2B5EF4-FFF2-40B4-BE49-F238E27FC236}">
                <a16:creationId xmlns:a16="http://schemas.microsoft.com/office/drawing/2014/main" id="{9A595D3A-6183-0942-9771-0494ED2C72CC}"/>
              </a:ext>
            </a:extLst>
          </p:cNvPr>
          <p:cNvSpPr>
            <a:spLocks noGrp="1" noChangeAspect="1"/>
          </p:cNvSpPr>
          <p:nvPr>
            <p:ph type="body" sz="quarter" idx="20" hasCustomPrompt="1"/>
          </p:nvPr>
        </p:nvSpPr>
        <p:spPr>
          <a:xfrm>
            <a:off x="10745399" y="6275760"/>
            <a:ext cx="1115568" cy="300718"/>
          </a:xfrm>
          <a: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a:t>
            </a:r>
          </a:p>
        </p:txBody>
      </p:sp>
    </p:spTree>
    <p:extLst>
      <p:ext uri="{BB962C8B-B14F-4D97-AF65-F5344CB8AC3E}">
        <p14:creationId xmlns:p14="http://schemas.microsoft.com/office/powerpoint/2010/main" val="130945405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 Imag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2398931-BA5F-6E40-345F-06CF23CF4129}"/>
              </a:ext>
            </a:extLst>
          </p:cNvPr>
          <p:cNvSpPr>
            <a:spLocks noGrp="1"/>
          </p:cNvSpPr>
          <p:nvPr>
            <p:ph type="pic" sz="quarter" idx="18" hasCustomPrompt="1"/>
          </p:nvPr>
        </p:nvSpPr>
        <p:spPr>
          <a:xfrm>
            <a:off x="0" y="0"/>
            <a:ext cx="5942012" cy="6858000"/>
          </a:xfrm>
          <a:solidFill>
            <a:schemeClr val="accent5"/>
          </a:solidFill>
        </p:spPr>
        <p:txBody>
          <a:bodyPr tIns="1097280" anchor="ctr" anchorCtr="0"/>
          <a:lstStyle>
            <a:lvl1pPr marL="0" indent="0" algn="ctr">
              <a:buNone/>
              <a:defRPr b="1"/>
            </a:lvl1pPr>
          </a:lstStyle>
          <a:p>
            <a:r>
              <a:rPr lang="en-GB"/>
              <a:t>Click icon to insert picture.</a:t>
            </a:r>
          </a:p>
        </p:txBody>
      </p:sp>
      <p:sp>
        <p:nvSpPr>
          <p:cNvPr id="2" name="Title 1">
            <a:extLst>
              <a:ext uri="{FF2B5EF4-FFF2-40B4-BE49-F238E27FC236}">
                <a16:creationId xmlns:a16="http://schemas.microsoft.com/office/drawing/2014/main" id="{58419CA0-E28A-6C38-6349-E9A40FBE0F8B}"/>
              </a:ext>
            </a:extLst>
          </p:cNvPr>
          <p:cNvSpPr>
            <a:spLocks noGrp="1"/>
          </p:cNvSpPr>
          <p:nvPr>
            <p:ph type="title" hasCustomPrompt="1"/>
          </p:nvPr>
        </p:nvSpPr>
        <p:spPr>
          <a:xfrm>
            <a:off x="6437101" y="2204970"/>
            <a:ext cx="5257799" cy="1008000"/>
          </a:xfrm>
        </p:spPr>
        <p:txBody>
          <a:bodyPr anchor="ctr"/>
          <a:lstStyle>
            <a:lvl1pPr algn="l">
              <a:defRPr sz="6000">
                <a:solidFill>
                  <a:schemeClr val="accent1"/>
                </a:solidFill>
              </a:defRPr>
            </a:lvl1pPr>
          </a:lstStyle>
          <a:p>
            <a:r>
              <a:rPr lang="en-GB" dirty="0"/>
              <a:t>THANK YOU</a:t>
            </a:r>
          </a:p>
        </p:txBody>
      </p:sp>
      <p:sp>
        <p:nvSpPr>
          <p:cNvPr id="6" name="Picture Placeholder 7">
            <a:extLst>
              <a:ext uri="{FF2B5EF4-FFF2-40B4-BE49-F238E27FC236}">
                <a16:creationId xmlns:a16="http://schemas.microsoft.com/office/drawing/2014/main" id="{98C47640-2A15-1603-86A6-04FB65DEAE9D}"/>
              </a:ext>
            </a:extLst>
          </p:cNvPr>
          <p:cNvSpPr>
            <a:spLocks noGrp="1"/>
          </p:cNvSpPr>
          <p:nvPr>
            <p:ph type="pic" sz="quarter" idx="14"/>
          </p:nvPr>
        </p:nvSpPr>
        <p:spPr>
          <a:xfrm>
            <a:off x="6549310" y="4495800"/>
            <a:ext cx="1527890" cy="1529112"/>
          </a:xfrm>
          <a:solidFill>
            <a:schemeClr val="accent5"/>
          </a:solidFill>
        </p:spPr>
        <p:txBody>
          <a:bodyPr vert="horz" wrap="square" lIns="91440" tIns="1080000" rIns="91440" bIns="0" rtlCol="0" anchor="ctr">
            <a:noAutofit/>
          </a:bodyPr>
          <a:lstStyle>
            <a:lvl1pPr marL="0" indent="0" algn="ctr">
              <a:buNone/>
              <a:defRPr lang="en-GB" sz="1400" b="1">
                <a:solidFill>
                  <a:schemeClr val="tx2"/>
                </a:solidFill>
              </a:defRPr>
            </a:lvl1pPr>
          </a:lstStyle>
          <a:p>
            <a:pPr marL="228600" lvl="0" indent="-228600" algn="ctr"/>
            <a:r>
              <a:rPr lang="en-US"/>
              <a:t>Click icon to add picture</a:t>
            </a:r>
            <a:endParaRPr lang="en-GB"/>
          </a:p>
        </p:txBody>
      </p:sp>
      <p:sp>
        <p:nvSpPr>
          <p:cNvPr id="16" name="Text Placeholder 22">
            <a:extLst>
              <a:ext uri="{FF2B5EF4-FFF2-40B4-BE49-F238E27FC236}">
                <a16:creationId xmlns:a16="http://schemas.microsoft.com/office/drawing/2014/main" id="{804B1691-73DD-D7A0-91EB-724CA0AC8E71}"/>
              </a:ext>
            </a:extLst>
          </p:cNvPr>
          <p:cNvSpPr>
            <a:spLocks noGrp="1"/>
          </p:cNvSpPr>
          <p:nvPr>
            <p:ph type="body" sz="quarter" idx="16" hasCustomPrompt="1"/>
          </p:nvPr>
        </p:nvSpPr>
        <p:spPr>
          <a:xfrm>
            <a:off x="274320" y="6309360"/>
            <a:ext cx="2286000" cy="234765"/>
          </a:xfrm>
        </p:spPr>
        <p:txBody>
          <a:bodyPr wrap="none"/>
          <a:lstStyle>
            <a:lvl1pPr marL="0" indent="0" algn="l">
              <a:spcBef>
                <a:spcPts val="0"/>
              </a:spcBef>
              <a:buNone/>
              <a:defRPr sz="800" b="1" spc="100" baseline="0">
                <a:solidFill>
                  <a:schemeClr val="bg1"/>
                </a:solidFill>
              </a:defRPr>
            </a:lvl1pPr>
          </a:lstStyle>
          <a:p>
            <a:pPr lvl="0"/>
            <a:r>
              <a:rPr lang="en-US" dirty="0"/>
              <a:t>CONFIDENTIAL</a:t>
            </a:r>
          </a:p>
        </p:txBody>
      </p:sp>
      <p:sp>
        <p:nvSpPr>
          <p:cNvPr id="17" name="Text Placeholder 14">
            <a:extLst>
              <a:ext uri="{FF2B5EF4-FFF2-40B4-BE49-F238E27FC236}">
                <a16:creationId xmlns:a16="http://schemas.microsoft.com/office/drawing/2014/main" id="{0E2CD55C-DC8E-3799-E9D1-1B6EA7A096D6}"/>
              </a:ext>
            </a:extLst>
          </p:cNvPr>
          <p:cNvSpPr>
            <a:spLocks noGrp="1"/>
          </p:cNvSpPr>
          <p:nvPr>
            <p:ph type="body" sz="quarter" idx="19" hasCustomPrompt="1"/>
          </p:nvPr>
        </p:nvSpPr>
        <p:spPr>
          <a:xfrm>
            <a:off x="274320" y="6473952"/>
            <a:ext cx="2286000" cy="155448"/>
          </a:xfrm>
        </p:spPr>
        <p:txBody>
          <a:bodyPr/>
          <a:lstStyle>
            <a:lvl1pPr marL="0" indent="0">
              <a:buFontTx/>
              <a:buNone/>
              <a:defRPr sz="700" spc="70" baseline="0">
                <a:solidFill>
                  <a:schemeClr val="accent6"/>
                </a:solidFill>
              </a:defRPr>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UNIVERSITY OF UTAH HEALTH</a:t>
            </a:r>
          </a:p>
        </p:txBody>
      </p:sp>
      <p:pic>
        <p:nvPicPr>
          <p:cNvPr id="19" name="Graphic 18">
            <a:extLst>
              <a:ext uri="{FF2B5EF4-FFF2-40B4-BE49-F238E27FC236}">
                <a16:creationId xmlns:a16="http://schemas.microsoft.com/office/drawing/2014/main" id="{3B1CB2BC-13C6-166E-EEB0-23E7233CBAC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45399" y="6276633"/>
            <a:ext cx="1114350" cy="298972"/>
          </a:xfrm>
          <a:prstGeom prst="rect">
            <a:avLst/>
          </a:prstGeom>
        </p:spPr>
      </p:pic>
      <p:sp>
        <p:nvSpPr>
          <p:cNvPr id="5" name="Text Placeholder 4">
            <a:extLst>
              <a:ext uri="{FF2B5EF4-FFF2-40B4-BE49-F238E27FC236}">
                <a16:creationId xmlns:a16="http://schemas.microsoft.com/office/drawing/2014/main" id="{0E0424C1-4308-D7B4-6CDA-2E15D77E6410}"/>
              </a:ext>
            </a:extLst>
          </p:cNvPr>
          <p:cNvSpPr>
            <a:spLocks noGrp="1"/>
          </p:cNvSpPr>
          <p:nvPr>
            <p:ph type="body" sz="quarter" idx="20" hasCustomPrompt="1"/>
          </p:nvPr>
        </p:nvSpPr>
        <p:spPr>
          <a:xfrm>
            <a:off x="6437313" y="3774110"/>
            <a:ext cx="5257585" cy="381000"/>
          </a:xfrm>
        </p:spPr>
        <p:txBody>
          <a:bodyPr/>
          <a:lstStyle>
            <a:lvl1pPr marL="0" indent="0">
              <a:buFontTx/>
              <a:buNone/>
              <a:defRPr sz="1400"/>
            </a:lvl1pPr>
          </a:lstStyle>
          <a:p>
            <a:pPr lvl="0"/>
            <a:r>
              <a:rPr lang="en-US" dirty="0"/>
              <a:t>@Handle	#Hashtag</a:t>
            </a:r>
          </a:p>
        </p:txBody>
      </p:sp>
      <p:sp>
        <p:nvSpPr>
          <p:cNvPr id="8" name="Text Placeholder 7">
            <a:extLst>
              <a:ext uri="{FF2B5EF4-FFF2-40B4-BE49-F238E27FC236}">
                <a16:creationId xmlns:a16="http://schemas.microsoft.com/office/drawing/2014/main" id="{094425D2-1B07-0149-332D-41DC1E0E3520}"/>
              </a:ext>
            </a:extLst>
          </p:cNvPr>
          <p:cNvSpPr>
            <a:spLocks noGrp="1"/>
          </p:cNvSpPr>
          <p:nvPr>
            <p:ph type="body" sz="quarter" idx="21" hasCustomPrompt="1"/>
          </p:nvPr>
        </p:nvSpPr>
        <p:spPr>
          <a:xfrm>
            <a:off x="6437313" y="3379035"/>
            <a:ext cx="5257800" cy="381000"/>
          </a:xfrm>
        </p:spPr>
        <p:txBody>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err="1"/>
              <a:t>First.Last@email.edu</a:t>
            </a:r>
            <a:endParaRPr lang="en-US" dirty="0"/>
          </a:p>
        </p:txBody>
      </p:sp>
    </p:spTree>
    <p:extLst>
      <p:ext uri="{BB962C8B-B14F-4D97-AF65-F5344CB8AC3E}">
        <p14:creationId xmlns:p14="http://schemas.microsoft.com/office/powerpoint/2010/main" val="180987138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37AFE-4DC1-4808-8E85-2AA6C5DF8D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D29913-F28A-445C-ABE2-DEB504805F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94112-4640-42E8-8FBA-8F89AD09475A}"/>
              </a:ext>
            </a:extLst>
          </p:cNvPr>
          <p:cNvSpPr>
            <a:spLocks noGrp="1"/>
          </p:cNvSpPr>
          <p:nvPr>
            <p:ph type="dt" sz="half" idx="10"/>
          </p:nvPr>
        </p:nvSpPr>
        <p:spPr/>
        <p:txBody>
          <a:bodyPr/>
          <a:lstStyle/>
          <a:p>
            <a:fld id="{634B79F5-D3BA-0C41-8DD6-0E14B9D1E85C}" type="datetime1">
              <a:rPr lang="en-US" smtClean="0"/>
              <a:t>2026-10-02</a:t>
            </a:fld>
            <a:endParaRPr lang="en-US"/>
          </a:p>
        </p:txBody>
      </p:sp>
      <p:sp>
        <p:nvSpPr>
          <p:cNvPr id="5" name="Footer Placeholder 4">
            <a:extLst>
              <a:ext uri="{FF2B5EF4-FFF2-40B4-BE49-F238E27FC236}">
                <a16:creationId xmlns:a16="http://schemas.microsoft.com/office/drawing/2014/main" id="{7B37A138-E104-4336-9705-CD9D192FC6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7166FB-6D84-4099-809C-202C8A72EA84}"/>
              </a:ext>
            </a:extLst>
          </p:cNvPr>
          <p:cNvSpPr>
            <a:spLocks noGrp="1"/>
          </p:cNvSpPr>
          <p:nvPr>
            <p:ph type="sldNum" sz="quarter" idx="12"/>
          </p:nvPr>
        </p:nvSpPr>
        <p:spPr/>
        <p:txBody>
          <a:bodyPr/>
          <a:lstStyle/>
          <a:p>
            <a:fld id="{63E429E1-3F6D-48D1-8756-9A11EF699AB2}" type="slidenum">
              <a:rPr lang="en-US" smtClean="0"/>
              <a:t>‹#›</a:t>
            </a:fld>
            <a:endParaRPr lang="en-US"/>
          </a:p>
        </p:txBody>
      </p:sp>
    </p:spTree>
    <p:extLst>
      <p:ext uri="{BB962C8B-B14F-4D97-AF65-F5344CB8AC3E}">
        <p14:creationId xmlns:p14="http://schemas.microsoft.com/office/powerpoint/2010/main" val="5270036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79338"/>
            <a:ext cx="10515600" cy="908801"/>
          </a:xfrm>
        </p:spPr>
        <p:txBody>
          <a:bodyPr anchor="t"/>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838200" y="1663859"/>
            <a:ext cx="10515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0" hasCustomPrompt="1"/>
          </p:nvPr>
        </p:nvSpPr>
        <p:spPr>
          <a:xfrm>
            <a:off x="838200" y="179289"/>
            <a:ext cx="10515600" cy="400049"/>
          </a:xfrm>
        </p:spPr>
        <p:txBody>
          <a:bodyPr>
            <a:normAutofit/>
          </a:bodyPr>
          <a:lstStyle>
            <a:lvl1pPr marL="0" indent="0">
              <a:buNone/>
              <a:defRPr sz="1800" cap="all" baseline="0">
                <a:solidFill>
                  <a:schemeClr val="accent3"/>
                </a:solidFill>
                <a:latin typeface="+mj-lt"/>
              </a:defRPr>
            </a:lvl1pPr>
          </a:lstStyle>
          <a:p>
            <a:pPr lvl="0"/>
            <a:r>
              <a:rPr lang="en-US" dirty="0"/>
              <a:t>Click to edit Master sub-title style</a:t>
            </a:r>
          </a:p>
        </p:txBody>
      </p:sp>
      <p:sp>
        <p:nvSpPr>
          <p:cNvPr id="7" name="Slide Number Placeholder 5">
            <a:extLst>
              <a:ext uri="{FF2B5EF4-FFF2-40B4-BE49-F238E27FC236}">
                <a16:creationId xmlns:a16="http://schemas.microsoft.com/office/drawing/2014/main" id="{D56CCDBE-43C7-4D10-A91C-6BE2F0B00A8B}"/>
              </a:ext>
            </a:extLst>
          </p:cNvPr>
          <p:cNvSpPr>
            <a:spLocks noGrp="1"/>
          </p:cNvSpPr>
          <p:nvPr>
            <p:ph type="sldNum" sz="quarter" idx="4"/>
          </p:nvPr>
        </p:nvSpPr>
        <p:spPr>
          <a:xfrm>
            <a:off x="5630779" y="6446838"/>
            <a:ext cx="930442" cy="365125"/>
          </a:xfrm>
          <a:prstGeom prst="rect">
            <a:avLst/>
          </a:prstGeom>
        </p:spPr>
        <p:txBody>
          <a:bodyPr vert="horz" lIns="91440" tIns="45720" rIns="91440" bIns="45720" rtlCol="0" anchor="ctr"/>
          <a:lstStyle>
            <a:lvl1pPr algn="ctr">
              <a:defRPr sz="1000">
                <a:solidFill>
                  <a:schemeClr val="accent1"/>
                </a:solidFill>
              </a:defRPr>
            </a:lvl1pPr>
          </a:lstStyle>
          <a:p>
            <a:fld id="{E3116C1F-586C-469B-B122-37F6EE6E4A08}" type="slidenum">
              <a:rPr lang="en-US" smtClean="0"/>
              <a:pPr/>
              <a:t>‹#›</a:t>
            </a:fld>
            <a:endParaRPr lang="en-US"/>
          </a:p>
        </p:txBody>
      </p:sp>
    </p:spTree>
    <p:extLst>
      <p:ext uri="{BB962C8B-B14F-4D97-AF65-F5344CB8AC3E}">
        <p14:creationId xmlns:p14="http://schemas.microsoft.com/office/powerpoint/2010/main" val="17507276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1CFEDA4-9D3E-4173-8436-76729F5260AF}"/>
              </a:ext>
            </a:extLst>
          </p:cNvPr>
          <p:cNvSpPr>
            <a:spLocks noGrp="1"/>
          </p:cNvSpPr>
          <p:nvPr>
            <p:ph type="title"/>
          </p:nvPr>
        </p:nvSpPr>
        <p:spPr>
          <a:xfrm>
            <a:off x="764236" y="0"/>
            <a:ext cx="10515600" cy="943442"/>
          </a:xfrm>
          <a:prstGeom prst="rect">
            <a:avLst/>
          </a:prstGeom>
        </p:spPr>
        <p:txBody>
          <a:bodyPr vert="horz" lIns="91440" tIns="45720" rIns="91440" bIns="45720" rtlCol="0" anchor="b">
            <a:normAutofit/>
          </a:bodyPr>
          <a:lstStyle/>
          <a:p>
            <a:r>
              <a:rPr lang="en-US"/>
              <a:t>Click to edit Master title style</a:t>
            </a:r>
            <a:endParaRPr lang="en-CA"/>
          </a:p>
        </p:txBody>
      </p:sp>
    </p:spTree>
    <p:extLst>
      <p:ext uri="{BB962C8B-B14F-4D97-AF65-F5344CB8AC3E}">
        <p14:creationId xmlns:p14="http://schemas.microsoft.com/office/powerpoint/2010/main" val="2141628038"/>
      </p:ext>
    </p:extLst>
  </p:cSld>
  <p:clrMapOvr>
    <a:masterClrMapping/>
  </p:clrMapOvr>
  <mc:AlternateContent xmlns:mc="http://schemas.openxmlformats.org/markup-compatibility/2006" xmlns:p14="http://schemas.microsoft.com/office/powerpoint/2010/main">
    <mc:Choice Requires="p14">
      <p:transition spd="slow" p14:dur="30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85C168-1E3E-1021-B572-54CDFAD0ACDF}"/>
              </a:ext>
            </a:extLst>
          </p:cNvPr>
          <p:cNvSpPr>
            <a:spLocks noGrp="1"/>
          </p:cNvSpPr>
          <p:nvPr>
            <p:ph type="title"/>
          </p:nvPr>
        </p:nvSpPr>
        <p:spPr>
          <a:xfrm>
            <a:off x="365760" y="365760"/>
            <a:ext cx="10958513" cy="504000"/>
          </a:xfrm>
          <a:prstGeom prst="rect">
            <a:avLst/>
          </a:prstGeom>
        </p:spPr>
        <p:txBody>
          <a:bodyPr vert="horz" lIns="91440" tIns="45720" rIns="91440" bIns="45720" rtlCol="0" anchor="t">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8435789-2292-7332-43B7-2E8B742C0D08}"/>
              </a:ext>
            </a:extLst>
          </p:cNvPr>
          <p:cNvSpPr>
            <a:spLocks noGrp="1"/>
          </p:cNvSpPr>
          <p:nvPr>
            <p:ph type="body" idx="1"/>
          </p:nvPr>
        </p:nvSpPr>
        <p:spPr>
          <a:xfrm>
            <a:off x="901701" y="1602000"/>
            <a:ext cx="10387012" cy="419400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Box 4">
            <a:extLst>
              <a:ext uri="{FF2B5EF4-FFF2-40B4-BE49-F238E27FC236}">
                <a16:creationId xmlns:a16="http://schemas.microsoft.com/office/drawing/2014/main" id="{C6A6122B-86FC-3473-C7E6-0F8FA7F888A0}"/>
              </a:ext>
            </a:extLst>
          </p:cNvPr>
          <p:cNvSpPr txBox="1"/>
          <p:nvPr userDrawn="1">
            <p:extLst>
              <p:ext uri="{1162E1C5-73C7-4A58-AE30-91384D911F3F}">
                <p184:classification xmlns:p184="http://schemas.microsoft.com/office/powerpoint/2018/4/main" val="ftr"/>
              </p:ext>
            </p:extLst>
          </p:nvPr>
        </p:nvSpPr>
        <p:spPr>
          <a:xfrm>
            <a:off x="63500" y="6642100"/>
            <a:ext cx="1071563" cy="152400"/>
          </a:xfrm>
          <a:prstGeom prst="rect">
            <a:avLst/>
          </a:prstGeom>
        </p:spPr>
        <p:txBody>
          <a:bodyPr horzOverflow="overflow" lIns="0" tIns="0" rIns="0" bIns="0">
            <a:spAutoFit/>
          </a:bodyPr>
          <a:lstStyle/>
          <a:p>
            <a:pPr algn="l"/>
            <a:r>
              <a:rPr lang="en-US" sz="1000" dirty="0">
                <a:solidFill>
                  <a:srgbClr val="000000">
                    <a:alpha val="50000"/>
                  </a:srgbClr>
                </a:solidFill>
                <a:latin typeface="Aptos" panose="020B0004020202020204" pitchFamily="34" charset="0"/>
              </a:rPr>
              <a:t>Private Information</a:t>
            </a:r>
          </a:p>
        </p:txBody>
      </p:sp>
    </p:spTree>
    <p:extLst>
      <p:ext uri="{BB962C8B-B14F-4D97-AF65-F5344CB8AC3E}">
        <p14:creationId xmlns:p14="http://schemas.microsoft.com/office/powerpoint/2010/main" val="4040711972"/>
      </p:ext>
    </p:extLst>
  </p:cSld>
  <p:clrMap bg1="lt1" tx1="dk1" bg2="lt2" tx2="dk2" accent1="accent1" accent2="accent2" accent3="accent3" accent4="accent4" accent5="accent5" accent6="accent6" hlink="hlink" folHlink="folHlink"/>
  <p:sldLayoutIdLst>
    <p:sldLayoutId id="2147483692" r:id="rId1"/>
    <p:sldLayoutId id="2147483723" r:id="rId2"/>
    <p:sldLayoutId id="2147483733" r:id="rId3"/>
    <p:sldLayoutId id="2147483724" r:id="rId4"/>
    <p:sldLayoutId id="2147483734" r:id="rId5"/>
    <p:sldLayoutId id="2147483725" r:id="rId6"/>
    <p:sldLayoutId id="2147483735" r:id="rId7"/>
    <p:sldLayoutId id="2147483736" r:id="rId8"/>
    <p:sldLayoutId id="2147483726" r:id="rId9"/>
    <p:sldLayoutId id="2147483715" r:id="rId10"/>
    <p:sldLayoutId id="2147483716" r:id="rId11"/>
    <p:sldLayoutId id="2147483697" r:id="rId12"/>
    <p:sldLayoutId id="2147483748" r:id="rId13"/>
    <p:sldLayoutId id="2147483749" r:id="rId14"/>
    <p:sldLayoutId id="2147483713" r:id="rId15"/>
    <p:sldLayoutId id="2147483729" r:id="rId16"/>
    <p:sldLayoutId id="2147483752" r:id="rId17"/>
    <p:sldLayoutId id="2147483698" r:id="rId18"/>
    <p:sldLayoutId id="2147483751" r:id="rId19"/>
    <p:sldLayoutId id="2147483712" r:id="rId20"/>
    <p:sldLayoutId id="2147483700" r:id="rId21"/>
    <p:sldLayoutId id="2147483702" r:id="rId22"/>
    <p:sldLayoutId id="2147483732" r:id="rId23"/>
    <p:sldLayoutId id="2147483703" r:id="rId24"/>
    <p:sldLayoutId id="2147483730" r:id="rId25"/>
    <p:sldLayoutId id="2147483741" r:id="rId26"/>
    <p:sldLayoutId id="2147483744" r:id="rId27"/>
    <p:sldLayoutId id="2147483750" r:id="rId28"/>
    <p:sldLayoutId id="2147483720" r:id="rId29"/>
    <p:sldLayoutId id="2147483743" r:id="rId30"/>
    <p:sldLayoutId id="2147483745" r:id="rId31"/>
    <p:sldLayoutId id="2147483746" r:id="rId32"/>
    <p:sldLayoutId id="2147483721" r:id="rId33"/>
    <p:sldLayoutId id="2147483754" r:id="rId34"/>
    <p:sldLayoutId id="2147483753" r:id="rId35"/>
    <p:sldLayoutId id="2147483709" r:id="rId36"/>
    <p:sldLayoutId id="2147483755" r:id="rId37"/>
    <p:sldLayoutId id="2147483731" r:id="rId38"/>
    <p:sldLayoutId id="2147483756" r:id="rId39"/>
    <p:sldLayoutId id="2147483710" r:id="rId40"/>
    <p:sldLayoutId id="2147483757" r:id="rId41"/>
    <p:sldLayoutId id="2147483758" r:id="rId42"/>
    <p:sldLayoutId id="2147483759" r:id="rId43"/>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4000" b="0" u="none" kern="1200" cap="all" spc="100" baseline="0">
          <a:solidFill>
            <a:schemeClr val="accent1"/>
          </a:solidFill>
          <a:uFill>
            <a:solidFill>
              <a:schemeClr val="accent3"/>
            </a:solidFill>
          </a:uFill>
          <a:latin typeface="+mj-lt"/>
          <a:ea typeface="+mj-ea"/>
          <a:cs typeface="+mj-cs"/>
        </a:defRPr>
      </a:lvl1pPr>
    </p:titleStyle>
    <p:bodyStyle>
      <a:lvl1pPr marL="2286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1pPr>
      <a:lvl2pPr marL="6858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2pPr>
      <a:lvl3pPr marL="11430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3pPr>
      <a:lvl4pPr marL="16002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4pPr>
      <a:lvl5pPr marL="20574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000" b="0" kern="1200" spc="0" dirty="0">
          <a:solidFill>
            <a:schemeClr val="tx1"/>
          </a:solidFill>
          <a:latin typeface="+mn-lt"/>
          <a:ea typeface="Gibson SemiBold"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15:clr>
            <a:srgbClr val="F26B43"/>
          </p15:clr>
        </p15:guide>
        <p15:guide id="12" pos="7680">
          <p15:clr>
            <a:srgbClr val="F26B43"/>
          </p15:clr>
        </p15:guide>
        <p15:guide id="13" pos="388">
          <p15:clr>
            <a:srgbClr val="F26B43"/>
          </p15:clr>
        </p15:guide>
        <p15:guide id="14" pos="7291">
          <p15:clr>
            <a:srgbClr val="F26B43"/>
          </p15:clr>
        </p15:guide>
        <p15:guide id="15" orient="horz">
          <p15:clr>
            <a:srgbClr val="F26B43"/>
          </p15:clr>
        </p15:guide>
        <p15:guide id="16" orient="horz" pos="4320">
          <p15:clr>
            <a:srgbClr val="F26B43"/>
          </p15:clr>
        </p15:guide>
        <p15:guide id="17" orient="horz" pos="316">
          <p15:clr>
            <a:srgbClr val="F26B43"/>
          </p15:clr>
        </p15:guide>
        <p15:guide id="19" pos="568">
          <p15:clr>
            <a:srgbClr val="F26B43"/>
          </p15:clr>
        </p15:guide>
        <p15:guide id="20" pos="7120">
          <p15:clr>
            <a:srgbClr val="F26B43"/>
          </p15:clr>
        </p15:guide>
        <p15:guide id="21" orient="horz" pos="3984">
          <p15:clr>
            <a:srgbClr val="F26B43"/>
          </p15:clr>
        </p15:guide>
        <p15:guide id="22" orient="horz" pos="3408">
          <p15:clr>
            <a:srgbClr val="F26B43"/>
          </p15:clr>
        </p15:guide>
        <p15:guide id="23" pos="240">
          <p15:clr>
            <a:srgbClr val="F26B43"/>
          </p15:clr>
        </p15:guide>
        <p15:guide id="24" pos="7440">
          <p15:clr>
            <a:srgbClr val="F26B43"/>
          </p15:clr>
        </p15:guide>
        <p15:guide id="25" pos="312">
          <p15:clr>
            <a:srgbClr val="F26B43"/>
          </p15:clr>
        </p15:guide>
        <p15:guide id="26" pos="7368">
          <p15:clr>
            <a:srgbClr val="F26B43"/>
          </p15:clr>
        </p15:guide>
        <p15:guide id="27" orient="horz" pos="40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3.xml"/><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0.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81E6FB-B374-F33A-8F1E-558F99BE7DCA}"/>
              </a:ext>
            </a:extLst>
          </p:cNvPr>
          <p:cNvSpPr>
            <a:spLocks noGrp="1"/>
          </p:cNvSpPr>
          <p:nvPr>
            <p:ph type="body" sz="quarter" idx="4294967295"/>
          </p:nvPr>
        </p:nvSpPr>
        <p:spPr>
          <a:xfrm>
            <a:off x="955675" y="3352800"/>
            <a:ext cx="10280650" cy="2567865"/>
          </a:xfrm>
        </p:spPr>
        <p:txBody>
          <a:bodyPr/>
          <a:lstStyle/>
          <a:p>
            <a:pPr marL="0" indent="0" algn="ctr">
              <a:buNone/>
            </a:pPr>
            <a:r>
              <a:rPr lang="en-US" sz="1800" b="1" dirty="0">
                <a:latin typeface="Arial"/>
                <a:cs typeface="Arial"/>
              </a:rPr>
              <a:t>The following slides are from the presenter, Dr. Ryan Metcalf, from </a:t>
            </a:r>
            <a:br>
              <a:rPr lang="en-US" sz="1800" b="1" dirty="0">
                <a:latin typeface="Arial"/>
                <a:cs typeface="Arial"/>
              </a:rPr>
            </a:br>
            <a:r>
              <a:rPr lang="en-US" sz="1800" b="1" dirty="0">
                <a:latin typeface="Arial"/>
                <a:cs typeface="Arial"/>
              </a:rPr>
              <a:t>the Breakthroughs in Blood webinar hosted on September 29, 2026.</a:t>
            </a:r>
          </a:p>
          <a:p>
            <a:pPr marL="0" indent="0" algn="ctr">
              <a:buNone/>
            </a:pPr>
            <a:r>
              <a:rPr lang="en-US" sz="1800" dirty="0">
                <a:latin typeface="Arial"/>
                <a:cs typeface="Arial"/>
              </a:rPr>
              <a:t>The </a:t>
            </a:r>
            <a:r>
              <a:rPr lang="en-US" sz="1800" i="1" dirty="0">
                <a:solidFill>
                  <a:schemeClr val="accent1"/>
                </a:solidFill>
                <a:latin typeface="Arial"/>
                <a:cs typeface="Arial"/>
              </a:rPr>
              <a:t>Breakthroughs in blood: Advancements into action</a:t>
            </a:r>
            <a:r>
              <a:rPr lang="en-US" sz="1800" dirty="0">
                <a:solidFill>
                  <a:schemeClr val="accent1"/>
                </a:solidFill>
                <a:latin typeface="Arial"/>
                <a:cs typeface="Arial"/>
              </a:rPr>
              <a:t> </a:t>
            </a:r>
            <a:r>
              <a:rPr lang="en-US" sz="1800" dirty="0">
                <a:latin typeface="Arial"/>
                <a:cs typeface="Arial"/>
              </a:rPr>
              <a:t>series delves into </a:t>
            </a:r>
            <a:br>
              <a:rPr lang="en-US" sz="1800" dirty="0">
                <a:latin typeface="Arial"/>
                <a:cs typeface="Arial"/>
              </a:rPr>
            </a:br>
            <a:r>
              <a:rPr lang="en-US" sz="1800" dirty="0">
                <a:latin typeface="Arial"/>
                <a:cs typeface="Arial"/>
              </a:rPr>
              <a:t>the “So what?” and “Now what?” of blood science and medical research, with a </a:t>
            </a:r>
            <a:br>
              <a:rPr lang="en-US" sz="1800" dirty="0">
                <a:latin typeface="Arial"/>
                <a:cs typeface="Arial"/>
              </a:rPr>
            </a:br>
            <a:r>
              <a:rPr lang="en-US" sz="1800" dirty="0">
                <a:latin typeface="Arial"/>
                <a:cs typeface="Arial"/>
              </a:rPr>
              <a:t>dedicated focus on transfusion clinical trials and guidelines</a:t>
            </a:r>
            <a:r>
              <a:rPr lang="en-US" sz="1600" dirty="0">
                <a:latin typeface="Arial"/>
                <a:cs typeface="Arial"/>
              </a:rPr>
              <a:t>. </a:t>
            </a:r>
          </a:p>
        </p:txBody>
      </p:sp>
      <p:pic>
        <p:nvPicPr>
          <p:cNvPr id="6" name="Picture 5" descr="A black and grey sign with white text&#10;&#10;Description automatically generated">
            <a:extLst>
              <a:ext uri="{FF2B5EF4-FFF2-40B4-BE49-F238E27FC236}">
                <a16:creationId xmlns:a16="http://schemas.microsoft.com/office/drawing/2014/main" id="{30D24787-9B4D-BC7B-1C8C-F93F2AAED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2569" y="573244"/>
            <a:ext cx="3506861" cy="2116279"/>
          </a:xfrm>
          <a:prstGeom prst="rect">
            <a:avLst/>
          </a:prstGeom>
        </p:spPr>
      </p:pic>
      <p:pic>
        <p:nvPicPr>
          <p:cNvPr id="3" name="Picture 2">
            <a:extLst>
              <a:ext uri="{FF2B5EF4-FFF2-40B4-BE49-F238E27FC236}">
                <a16:creationId xmlns:a16="http://schemas.microsoft.com/office/drawing/2014/main" id="{AB8D4B8E-5307-BA8D-DEDD-3C92A0BD33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7529" y="6038850"/>
            <a:ext cx="2574471" cy="819150"/>
          </a:xfrm>
          <a:prstGeom prst="rect">
            <a:avLst/>
          </a:prstGeom>
        </p:spPr>
      </p:pic>
      <p:sp>
        <p:nvSpPr>
          <p:cNvPr id="4" name="TextBox 3">
            <a:extLst>
              <a:ext uri="{FF2B5EF4-FFF2-40B4-BE49-F238E27FC236}">
                <a16:creationId xmlns:a16="http://schemas.microsoft.com/office/drawing/2014/main" id="{13ED059E-C6FD-D5A3-F70C-FDD4515CD50F}"/>
              </a:ext>
            </a:extLst>
          </p:cNvPr>
          <p:cNvSpPr txBox="1"/>
          <p:nvPr/>
        </p:nvSpPr>
        <p:spPr>
          <a:xfrm>
            <a:off x="8336280" y="6309925"/>
            <a:ext cx="2095500" cy="276999"/>
          </a:xfrm>
          <a:prstGeom prst="rect">
            <a:avLst/>
          </a:prstGeom>
          <a:noFill/>
        </p:spPr>
        <p:txBody>
          <a:bodyPr wrap="square" rtlCol="0">
            <a:spAutoFit/>
          </a:bodyPr>
          <a:lstStyle/>
          <a:p>
            <a:r>
              <a:rPr lang="en-US" sz="1200" dirty="0">
                <a:solidFill>
                  <a:srgbClr val="959595"/>
                </a:solidFill>
                <a:latin typeface="Arial" panose="020B0604020202020204" pitchFamily="34" charset="0"/>
                <a:cs typeface="Arial" panose="020B0604020202020204" pitchFamily="34" charset="0"/>
              </a:rPr>
              <a:t>Coordinated by</a:t>
            </a:r>
          </a:p>
        </p:txBody>
      </p:sp>
      <p:sp>
        <p:nvSpPr>
          <p:cNvPr id="5" name="Rectangle 4">
            <a:extLst>
              <a:ext uri="{FF2B5EF4-FFF2-40B4-BE49-F238E27FC236}">
                <a16:creationId xmlns:a16="http://schemas.microsoft.com/office/drawing/2014/main" id="{7294DDC2-D754-F2D5-5FD8-A2C2893C6C54}"/>
              </a:ext>
            </a:extLst>
          </p:cNvPr>
          <p:cNvSpPr/>
          <p:nvPr/>
        </p:nvSpPr>
        <p:spPr>
          <a:xfrm>
            <a:off x="0" y="6581001"/>
            <a:ext cx="1295400" cy="2769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1040232"/>
      </p:ext>
    </p:extLst>
  </p:cSld>
  <p:clrMapOvr>
    <a:masterClrMapping/>
  </p:clrMapOvr>
  <mc:AlternateContent xmlns:mc="http://schemas.openxmlformats.org/markup-compatibility/2006" xmlns:p14="http://schemas.microsoft.com/office/powerpoint/2010/main">
    <mc:Choice Requires="p14">
      <p:transition spd="slow" p14:dur="30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75F1D3F-E3C5-CA9B-D4BC-CB7C5C219489}"/>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t="13763" b="13763"/>
          <a:stretch>
            <a:fillRect/>
          </a:stretch>
        </p:blipFill>
        <p:spPr/>
      </p:pic>
      <p:sp>
        <p:nvSpPr>
          <p:cNvPr id="8" name="Rectangle 7">
            <a:extLst>
              <a:ext uri="{FF2B5EF4-FFF2-40B4-BE49-F238E27FC236}">
                <a16:creationId xmlns:a16="http://schemas.microsoft.com/office/drawing/2014/main" id="{A144106F-C122-4D96-2048-39F164FC7346}"/>
              </a:ext>
            </a:extLst>
          </p:cNvPr>
          <p:cNvSpPr/>
          <p:nvPr/>
        </p:nvSpPr>
        <p:spPr>
          <a:xfrm>
            <a:off x="0" y="0"/>
            <a:ext cx="12192000" cy="2768600"/>
          </a:xfrm>
          <a:prstGeom prst="rect">
            <a:avLst/>
          </a:prstGeom>
          <a:gradFill>
            <a:gsLst>
              <a:gs pos="400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sym typeface="Century Gothic" panose="020B0502020202020204" pitchFamily="34" charset="0"/>
            </a:endParaRPr>
          </a:p>
        </p:txBody>
      </p:sp>
      <p:sp>
        <p:nvSpPr>
          <p:cNvPr id="4" name="Text Placeholder 3">
            <a:extLst>
              <a:ext uri="{FF2B5EF4-FFF2-40B4-BE49-F238E27FC236}">
                <a16:creationId xmlns:a16="http://schemas.microsoft.com/office/drawing/2014/main" id="{4EB24A13-8BFB-27BB-A58C-9CE16E2F1F80}"/>
              </a:ext>
            </a:extLst>
          </p:cNvPr>
          <p:cNvSpPr>
            <a:spLocks noGrp="1"/>
          </p:cNvSpPr>
          <p:nvPr>
            <p:ph type="body" sz="quarter" idx="16"/>
          </p:nvPr>
        </p:nvSpPr>
        <p:spPr>
          <a:xfrm>
            <a:off x="365760" y="6309360"/>
            <a:ext cx="2286000" cy="234765"/>
          </a:xfrm>
        </p:spPr>
        <p:txBody>
          <a:bodyPr/>
          <a:lstStyle/>
          <a:p>
            <a:r>
              <a:rPr lang="en-US" dirty="0"/>
              <a:t>CONFIDENTIAL</a:t>
            </a:r>
          </a:p>
        </p:txBody>
      </p:sp>
      <p:sp>
        <p:nvSpPr>
          <p:cNvPr id="2" name="Rectangle 1">
            <a:extLst>
              <a:ext uri="{FF2B5EF4-FFF2-40B4-BE49-F238E27FC236}">
                <a16:creationId xmlns:a16="http://schemas.microsoft.com/office/drawing/2014/main" id="{FAFB3F56-AD5B-EF53-06EB-B94C249CA424}"/>
              </a:ext>
            </a:extLst>
          </p:cNvPr>
          <p:cNvSpPr/>
          <p:nvPr/>
        </p:nvSpPr>
        <p:spPr>
          <a:xfrm>
            <a:off x="0" y="-21734"/>
            <a:ext cx="12192000" cy="3124200"/>
          </a:xfrm>
          <a:prstGeom prst="rect">
            <a:avLst/>
          </a:prstGeom>
          <a:gradFill>
            <a:gsLst>
              <a:gs pos="100000">
                <a:schemeClr val="accent1">
                  <a:lumMod val="5000"/>
                  <a:lumOff val="95000"/>
                  <a:alpha val="0"/>
                </a:schemeClr>
              </a:gs>
              <a:gs pos="0">
                <a:schemeClr val="bg1"/>
              </a:gs>
              <a:gs pos="59000">
                <a:schemeClr val="bg1">
                  <a:alpha val="91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9D513D1F-4BB7-B2C7-3D29-EEB0AEF8E5C4}"/>
              </a:ext>
            </a:extLst>
          </p:cNvPr>
          <p:cNvSpPr>
            <a:spLocks noGrp="1"/>
          </p:cNvSpPr>
          <p:nvPr>
            <p:ph type="body" sz="quarter" idx="14"/>
          </p:nvPr>
        </p:nvSpPr>
        <p:spPr>
          <a:xfrm>
            <a:off x="365760" y="5160265"/>
            <a:ext cx="6495074" cy="432000"/>
          </a:xfrm>
        </p:spPr>
        <p:txBody>
          <a:bodyPr/>
          <a:lstStyle/>
          <a:p>
            <a:r>
              <a:rPr lang="en-US" dirty="0"/>
              <a:t>Ryan A. Metcalf, MD, CQA</a:t>
            </a:r>
          </a:p>
        </p:txBody>
      </p:sp>
      <p:sp>
        <p:nvSpPr>
          <p:cNvPr id="6" name="Text Placeholder 5">
            <a:extLst>
              <a:ext uri="{FF2B5EF4-FFF2-40B4-BE49-F238E27FC236}">
                <a16:creationId xmlns:a16="http://schemas.microsoft.com/office/drawing/2014/main" id="{A1797A61-6CBE-358E-943F-AB431FD5099E}"/>
              </a:ext>
            </a:extLst>
          </p:cNvPr>
          <p:cNvSpPr>
            <a:spLocks noGrp="1"/>
          </p:cNvSpPr>
          <p:nvPr>
            <p:ph type="body" sz="quarter" idx="15"/>
          </p:nvPr>
        </p:nvSpPr>
        <p:spPr>
          <a:xfrm>
            <a:off x="365760" y="5498593"/>
            <a:ext cx="6495074" cy="728541"/>
          </a:xfrm>
        </p:spPr>
        <p:txBody>
          <a:bodyPr/>
          <a:lstStyle/>
          <a:p>
            <a:r>
              <a:rPr lang="en-US" dirty="0"/>
              <a:t>Section Chief, Transfusion Medicine</a:t>
            </a:r>
          </a:p>
          <a:p>
            <a:r>
              <a:rPr lang="en-US" dirty="0"/>
              <a:t>Professor | Inpatient Chief Value Officer</a:t>
            </a:r>
          </a:p>
          <a:p>
            <a:r>
              <a:rPr lang="en-US" dirty="0"/>
              <a:t>Department of Pathology</a:t>
            </a:r>
          </a:p>
        </p:txBody>
      </p:sp>
      <p:sp>
        <p:nvSpPr>
          <p:cNvPr id="3" name="Title 2">
            <a:extLst>
              <a:ext uri="{FF2B5EF4-FFF2-40B4-BE49-F238E27FC236}">
                <a16:creationId xmlns:a16="http://schemas.microsoft.com/office/drawing/2014/main" id="{B2248779-C871-6936-5DD0-D7EA1D36A1AA}"/>
              </a:ext>
            </a:extLst>
          </p:cNvPr>
          <p:cNvSpPr>
            <a:spLocks noGrp="1"/>
          </p:cNvSpPr>
          <p:nvPr>
            <p:ph type="ctrTitle"/>
          </p:nvPr>
        </p:nvSpPr>
        <p:spPr>
          <a:xfrm>
            <a:off x="287363" y="228600"/>
            <a:ext cx="11617274" cy="2451600"/>
          </a:xfrm>
        </p:spPr>
        <p:txBody>
          <a:bodyPr anchor="ctr"/>
          <a:lstStyle/>
          <a:p>
            <a:r>
              <a:rPr lang="en-US" b="1" dirty="0">
                <a:solidFill>
                  <a:schemeClr val="tx1"/>
                </a:solidFill>
              </a:rPr>
              <a:t>The 2025 AABB/ICTMG International platelet transfusion guidelines</a:t>
            </a:r>
          </a:p>
        </p:txBody>
      </p:sp>
    </p:spTree>
    <p:extLst>
      <p:ext uri="{BB962C8B-B14F-4D97-AF65-F5344CB8AC3E}">
        <p14:creationId xmlns:p14="http://schemas.microsoft.com/office/powerpoint/2010/main" val="307387421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2E5E9-4A2C-A892-661C-17662E6BE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84402-B021-ADD2-F052-6245254B1BD6}"/>
              </a:ext>
            </a:extLst>
          </p:cNvPr>
          <p:cNvSpPr>
            <a:spLocks noGrp="1"/>
          </p:cNvSpPr>
          <p:nvPr>
            <p:ph type="title"/>
          </p:nvPr>
        </p:nvSpPr>
        <p:spPr>
          <a:xfrm>
            <a:off x="365760" y="365760"/>
            <a:ext cx="10958513" cy="504000"/>
          </a:xfrm>
        </p:spPr>
        <p:txBody>
          <a:bodyPr/>
          <a:lstStyle/>
          <a:p>
            <a:r>
              <a:rPr lang="en-GB" b="1" u="sng" dirty="0">
                <a:sym typeface="Century Gothic" panose="020B0502020202020204" pitchFamily="34" charset="0"/>
              </a:rPr>
              <a:t>Disclosures</a:t>
            </a:r>
            <a:endParaRPr lang="en-US" dirty="0"/>
          </a:p>
        </p:txBody>
      </p:sp>
      <p:sp>
        <p:nvSpPr>
          <p:cNvPr id="3" name="Text Placeholder 2">
            <a:extLst>
              <a:ext uri="{FF2B5EF4-FFF2-40B4-BE49-F238E27FC236}">
                <a16:creationId xmlns:a16="http://schemas.microsoft.com/office/drawing/2014/main" id="{92B92E68-8A70-3249-35CE-0651F7D9C093}"/>
              </a:ext>
            </a:extLst>
          </p:cNvPr>
          <p:cNvSpPr>
            <a:spLocks noGrp="1"/>
          </p:cNvSpPr>
          <p:nvPr>
            <p:ph type="body" sz="quarter" idx="12"/>
          </p:nvPr>
        </p:nvSpPr>
        <p:spPr>
          <a:xfrm>
            <a:off x="2132076" y="1627632"/>
            <a:ext cx="7927848" cy="4178808"/>
          </a:xfrm>
        </p:spPr>
        <p:txBody>
          <a:bodyPr/>
          <a:lstStyle/>
          <a:p>
            <a:r>
              <a:rPr lang="en-US" sz="2400" dirty="0"/>
              <a:t>Chair, Association for the Advancement of Blood and Biotherapies (AABB) Clinical Transfusion Medicine Committee</a:t>
            </a:r>
          </a:p>
          <a:p>
            <a:r>
              <a:rPr lang="en-US" sz="2400" dirty="0"/>
              <a:t>Scientific advising: Cerus</a:t>
            </a:r>
          </a:p>
          <a:p>
            <a:r>
              <a:rPr lang="en-US" sz="2400" dirty="0"/>
              <a:t>Grants: Haemonetics, </a:t>
            </a:r>
            <a:r>
              <a:rPr lang="en-US" sz="2400" dirty="0" err="1"/>
              <a:t>Hemosonics</a:t>
            </a:r>
            <a:r>
              <a:rPr lang="en-US" sz="2400" dirty="0"/>
              <a:t>, </a:t>
            </a:r>
            <a:r>
              <a:rPr lang="en-US" sz="2400" dirty="0" err="1"/>
              <a:t>Octapharma</a:t>
            </a:r>
            <a:r>
              <a:rPr lang="en-US" sz="2400" dirty="0"/>
              <a:t>, </a:t>
            </a:r>
            <a:r>
              <a:rPr lang="en-US" sz="2400" dirty="0" err="1"/>
              <a:t>Werfen</a:t>
            </a:r>
            <a:r>
              <a:rPr lang="en-US" sz="2400" dirty="0"/>
              <a:t>, Cerus</a:t>
            </a:r>
          </a:p>
          <a:p>
            <a:r>
              <a:rPr lang="en-US" sz="2400" dirty="0"/>
              <a:t>Co-inventor: </a:t>
            </a:r>
            <a:r>
              <a:rPr lang="en-US" sz="2400" dirty="0" err="1"/>
              <a:t>Intelvia</a:t>
            </a:r>
            <a:endParaRPr lang="en-US" sz="2400" dirty="0"/>
          </a:p>
        </p:txBody>
      </p:sp>
      <p:sp>
        <p:nvSpPr>
          <p:cNvPr id="15" name="Text Placeholder 14">
            <a:extLst>
              <a:ext uri="{FF2B5EF4-FFF2-40B4-BE49-F238E27FC236}">
                <a16:creationId xmlns:a16="http://schemas.microsoft.com/office/drawing/2014/main" id="{AFBC3277-B623-25D3-820B-A691C279F48D}"/>
              </a:ext>
            </a:extLst>
          </p:cNvPr>
          <p:cNvSpPr>
            <a:spLocks noGrp="1"/>
          </p:cNvSpPr>
          <p:nvPr>
            <p:ph type="body" sz="quarter" idx="16"/>
          </p:nvPr>
        </p:nvSpPr>
        <p:spPr>
          <a:xfrm>
            <a:off x="274320" y="6309360"/>
            <a:ext cx="2286000" cy="234765"/>
          </a:xfrm>
        </p:spPr>
        <p:txBody>
          <a:bodyPr/>
          <a:lstStyle/>
          <a:p>
            <a:r>
              <a:rPr lang="en-US"/>
              <a:t>CONFIDENTIAL</a:t>
            </a:r>
          </a:p>
        </p:txBody>
      </p:sp>
    </p:spTree>
    <p:extLst>
      <p:ext uri="{BB962C8B-B14F-4D97-AF65-F5344CB8AC3E}">
        <p14:creationId xmlns:p14="http://schemas.microsoft.com/office/powerpoint/2010/main" val="38205321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B1931F-EEF1-7FB0-50A9-0EC5EB8AE91F}"/>
              </a:ext>
            </a:extLst>
          </p:cNvPr>
          <p:cNvSpPr>
            <a:spLocks noGrp="1"/>
          </p:cNvSpPr>
          <p:nvPr>
            <p:ph type="body" sz="quarter" idx="12"/>
          </p:nvPr>
        </p:nvSpPr>
        <p:spPr>
          <a:xfrm>
            <a:off x="914400" y="533400"/>
            <a:ext cx="10363200" cy="5410200"/>
          </a:xfrm>
        </p:spPr>
        <p:txBody>
          <a:bodyPr/>
          <a:lstStyle/>
          <a:p>
            <a:r>
              <a:rPr lang="en-US" sz="2400" dirty="0"/>
              <a:t>“Clinicians and patients must base their decisions on the best current evidence. Action is required now, and clinicians appropriately look to the best current evidence to inform their current decisions. When the evidence is not high certainty, things may always change in the future. This is inevitable, but not a reason to avoid acting on the basis of best current evidence.”</a:t>
            </a:r>
          </a:p>
          <a:p>
            <a:r>
              <a:rPr lang="en-US" sz="2400" b="1" dirty="0"/>
              <a:t>-Dr. Gordon Guyatt</a:t>
            </a:r>
          </a:p>
        </p:txBody>
      </p:sp>
    </p:spTree>
    <p:extLst>
      <p:ext uri="{BB962C8B-B14F-4D97-AF65-F5344CB8AC3E}">
        <p14:creationId xmlns:p14="http://schemas.microsoft.com/office/powerpoint/2010/main" val="16702696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7431-C51C-9973-1803-343E3469700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BC68AE2-4EE7-409B-9221-F6ACFC49829D}"/>
              </a:ext>
            </a:extLst>
          </p:cNvPr>
          <p:cNvSpPr/>
          <p:nvPr/>
        </p:nvSpPr>
        <p:spPr>
          <a:xfrm>
            <a:off x="3175025" y="1940436"/>
            <a:ext cx="4454847" cy="40351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634699A-E792-23A5-F4A6-C91292887181}"/>
              </a:ext>
            </a:extLst>
          </p:cNvPr>
          <p:cNvSpPr/>
          <p:nvPr/>
        </p:nvSpPr>
        <p:spPr>
          <a:xfrm>
            <a:off x="7891461" y="1940436"/>
            <a:ext cx="4136296" cy="40351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CA62ED-3D62-A472-338F-BEB9F4C549B0}"/>
              </a:ext>
            </a:extLst>
          </p:cNvPr>
          <p:cNvSpPr>
            <a:spLocks noGrp="1"/>
          </p:cNvSpPr>
          <p:nvPr>
            <p:ph type="title"/>
          </p:nvPr>
        </p:nvSpPr>
        <p:spPr>
          <a:xfrm>
            <a:off x="527339" y="411785"/>
            <a:ext cx="11193606" cy="980287"/>
          </a:xfrm>
        </p:spPr>
        <p:txBody>
          <a:bodyPr>
            <a:normAutofit/>
          </a:bodyPr>
          <a:lstStyle/>
          <a:p>
            <a:r>
              <a:rPr lang="en-US" sz="4800" b="1" dirty="0">
                <a:solidFill>
                  <a:srgbClr val="C00000"/>
                </a:solidFill>
                <a:latin typeface="+mj-lt"/>
                <a:cs typeface="Futura Medium" panose="020B0602020204020303" pitchFamily="34" charset="-79"/>
              </a:rPr>
              <a:t>Who Gets </a:t>
            </a:r>
            <a:r>
              <a:rPr lang="en-US" sz="4800" b="1" dirty="0">
                <a:solidFill>
                  <a:srgbClr val="C00000"/>
                </a:solidFill>
                <a:cs typeface="Futura Medium" panose="020B0602020204020303" pitchFamily="34" charset="-79"/>
              </a:rPr>
              <a:t>p</a:t>
            </a:r>
            <a:r>
              <a:rPr lang="en-US" sz="4800" b="1" dirty="0">
                <a:solidFill>
                  <a:srgbClr val="C00000"/>
                </a:solidFill>
                <a:latin typeface="+mj-lt"/>
                <a:cs typeface="Futura Medium" panose="020B0602020204020303" pitchFamily="34" charset="-79"/>
              </a:rPr>
              <a:t>latelet </a:t>
            </a:r>
            <a:r>
              <a:rPr lang="en-US" sz="4800" b="1" dirty="0">
                <a:solidFill>
                  <a:srgbClr val="C00000"/>
                </a:solidFill>
                <a:cs typeface="Futura Medium" panose="020B0602020204020303" pitchFamily="34" charset="-79"/>
              </a:rPr>
              <a:t>t</a:t>
            </a:r>
            <a:r>
              <a:rPr lang="en-US" sz="4800" b="1" dirty="0">
                <a:solidFill>
                  <a:srgbClr val="C00000"/>
                </a:solidFill>
                <a:latin typeface="+mj-lt"/>
                <a:cs typeface="Futura Medium" panose="020B0602020204020303" pitchFamily="34" charset="-79"/>
              </a:rPr>
              <a:t>ransfusions?</a:t>
            </a:r>
          </a:p>
        </p:txBody>
      </p:sp>
      <p:sp>
        <p:nvSpPr>
          <p:cNvPr id="7" name="Content Placeholder 6">
            <a:extLst>
              <a:ext uri="{FF2B5EF4-FFF2-40B4-BE49-F238E27FC236}">
                <a16:creationId xmlns:a16="http://schemas.microsoft.com/office/drawing/2014/main" id="{C4B1929E-EEFC-BE16-0E82-96800F35CBBB}"/>
              </a:ext>
            </a:extLst>
          </p:cNvPr>
          <p:cNvSpPr>
            <a:spLocks noGrp="1"/>
          </p:cNvSpPr>
          <p:nvPr>
            <p:ph idx="1"/>
          </p:nvPr>
        </p:nvSpPr>
        <p:spPr>
          <a:xfrm>
            <a:off x="3213580" y="2177695"/>
            <a:ext cx="4377735" cy="3560670"/>
          </a:xfrm>
        </p:spPr>
        <p:txBody>
          <a:bodyPr>
            <a:noAutofit/>
          </a:bodyPr>
          <a:lstStyle/>
          <a:p>
            <a:pPr>
              <a:buClr>
                <a:schemeClr val="bg1"/>
              </a:buClr>
            </a:pPr>
            <a:r>
              <a:rPr lang="en-US" sz="1800" dirty="0">
                <a:solidFill>
                  <a:schemeClr val="bg1"/>
                </a:solidFill>
                <a:latin typeface="+mn-lt"/>
              </a:rPr>
              <a:t>Hematology/Oncology</a:t>
            </a:r>
          </a:p>
          <a:p>
            <a:pPr>
              <a:buClr>
                <a:schemeClr val="bg1"/>
              </a:buClr>
            </a:pPr>
            <a:r>
              <a:rPr lang="en-US" sz="1800" dirty="0">
                <a:solidFill>
                  <a:schemeClr val="bg1"/>
                </a:solidFill>
                <a:latin typeface="+mn-lt"/>
              </a:rPr>
              <a:t>Critical Illness</a:t>
            </a:r>
          </a:p>
          <a:p>
            <a:pPr>
              <a:buClr>
                <a:schemeClr val="bg1"/>
              </a:buClr>
            </a:pPr>
            <a:r>
              <a:rPr lang="en-US" sz="1800" dirty="0">
                <a:solidFill>
                  <a:schemeClr val="bg1"/>
                </a:solidFill>
                <a:latin typeface="+mn-lt"/>
              </a:rPr>
              <a:t>Patients undergoing “minor” procedures</a:t>
            </a:r>
          </a:p>
          <a:p>
            <a:pPr lvl="1">
              <a:buClr>
                <a:schemeClr val="bg1"/>
              </a:buClr>
            </a:pPr>
            <a:r>
              <a:rPr lang="en-US" sz="1266" u="sng" dirty="0">
                <a:solidFill>
                  <a:schemeClr val="bg1"/>
                </a:solidFill>
                <a:latin typeface="+mn-lt"/>
              </a:rPr>
              <a:t>Key examples</a:t>
            </a:r>
            <a:r>
              <a:rPr lang="en-US" sz="1266" dirty="0">
                <a:solidFill>
                  <a:schemeClr val="bg1"/>
                </a:solidFill>
                <a:latin typeface="+mn-lt"/>
              </a:rPr>
              <a:t>: lumbar puncture, central venous catheter placement, interventional radiology</a:t>
            </a:r>
          </a:p>
          <a:p>
            <a:pPr>
              <a:buClr>
                <a:schemeClr val="bg1"/>
              </a:buClr>
            </a:pPr>
            <a:r>
              <a:rPr lang="en-US" sz="1800" dirty="0">
                <a:solidFill>
                  <a:schemeClr val="bg1"/>
                </a:solidFill>
                <a:latin typeface="+mn-lt"/>
              </a:rPr>
              <a:t>Cardiovascular Surgery</a:t>
            </a:r>
          </a:p>
          <a:p>
            <a:pPr>
              <a:buClr>
                <a:schemeClr val="bg1"/>
              </a:buClr>
            </a:pPr>
            <a:r>
              <a:rPr lang="en-US" sz="1800" dirty="0">
                <a:solidFill>
                  <a:schemeClr val="bg1"/>
                </a:solidFill>
                <a:latin typeface="+mn-lt"/>
              </a:rPr>
              <a:t>Trauma</a:t>
            </a:r>
          </a:p>
          <a:p>
            <a:pPr>
              <a:buClr>
                <a:schemeClr val="bg1"/>
              </a:buClr>
            </a:pPr>
            <a:r>
              <a:rPr lang="en-US" sz="1800" dirty="0">
                <a:solidFill>
                  <a:schemeClr val="bg1"/>
                </a:solidFill>
                <a:latin typeface="+mn-lt"/>
              </a:rPr>
              <a:t>Transplant Surgery</a:t>
            </a:r>
          </a:p>
        </p:txBody>
      </p:sp>
      <p:grpSp>
        <p:nvGrpSpPr>
          <p:cNvPr id="3" name="Group 2">
            <a:extLst>
              <a:ext uri="{FF2B5EF4-FFF2-40B4-BE49-F238E27FC236}">
                <a16:creationId xmlns:a16="http://schemas.microsoft.com/office/drawing/2014/main" id="{8298100B-C99F-2E06-A3C6-0A8F4CE48F38}"/>
              </a:ext>
            </a:extLst>
          </p:cNvPr>
          <p:cNvGrpSpPr/>
          <p:nvPr/>
        </p:nvGrpSpPr>
        <p:grpSpPr>
          <a:xfrm>
            <a:off x="527339" y="2653023"/>
            <a:ext cx="2176817" cy="1551954"/>
            <a:chOff x="5700712" y="3238500"/>
            <a:chExt cx="790575" cy="495300"/>
          </a:xfrm>
          <a:solidFill>
            <a:schemeClr val="accent2"/>
          </a:solidFill>
        </p:grpSpPr>
        <p:sp>
          <p:nvSpPr>
            <p:cNvPr id="4" name="Freeform 3">
              <a:extLst>
                <a:ext uri="{FF2B5EF4-FFF2-40B4-BE49-F238E27FC236}">
                  <a16:creationId xmlns:a16="http://schemas.microsoft.com/office/drawing/2014/main" id="{FC5CB022-7477-451F-9C73-E4B39D1D827C}"/>
                </a:ext>
              </a:extLst>
            </p:cNvPr>
            <p:cNvSpPr/>
            <p:nvPr/>
          </p:nvSpPr>
          <p:spPr>
            <a:xfrm>
              <a:off x="5748337" y="3305175"/>
              <a:ext cx="114300" cy="114300"/>
            </a:xfrm>
            <a:custGeom>
              <a:avLst/>
              <a:gdLst>
                <a:gd name="connsiteX0" fmla="*/ 57150 w 114300"/>
                <a:gd name="connsiteY0" fmla="*/ 114300 h 114300"/>
                <a:gd name="connsiteX1" fmla="*/ 114300 w 114300"/>
                <a:gd name="connsiteY1" fmla="*/ 57150 h 114300"/>
                <a:gd name="connsiteX2" fmla="*/ 57150 w 114300"/>
                <a:gd name="connsiteY2" fmla="*/ 0 h 114300"/>
                <a:gd name="connsiteX3" fmla="*/ 0 w 114300"/>
                <a:gd name="connsiteY3" fmla="*/ 57150 h 114300"/>
                <a:gd name="connsiteX4" fmla="*/ 57150 w 114300"/>
                <a:gd name="connsiteY4" fmla="*/ 114300 h 114300"/>
                <a:gd name="connsiteX5" fmla="*/ 57150 w 114300"/>
                <a:gd name="connsiteY5" fmla="*/ 19050 h 114300"/>
                <a:gd name="connsiteX6" fmla="*/ 95250 w 114300"/>
                <a:gd name="connsiteY6" fmla="*/ 57150 h 114300"/>
                <a:gd name="connsiteX7" fmla="*/ 57150 w 114300"/>
                <a:gd name="connsiteY7" fmla="*/ 95250 h 114300"/>
                <a:gd name="connsiteX8" fmla="*/ 19050 w 114300"/>
                <a:gd name="connsiteY8" fmla="*/ 57150 h 114300"/>
                <a:gd name="connsiteX9" fmla="*/ 57150 w 114300"/>
                <a:gd name="connsiteY9" fmla="*/ 190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57150" y="114300"/>
                  </a:moveTo>
                  <a:cubicBezTo>
                    <a:pt x="88713" y="114300"/>
                    <a:pt x="114300" y="88713"/>
                    <a:pt x="114300" y="57150"/>
                  </a:cubicBezTo>
                  <a:cubicBezTo>
                    <a:pt x="114300" y="25587"/>
                    <a:pt x="88713" y="0"/>
                    <a:pt x="57150" y="0"/>
                  </a:cubicBezTo>
                  <a:cubicBezTo>
                    <a:pt x="25587" y="0"/>
                    <a:pt x="0" y="25587"/>
                    <a:pt x="0" y="57150"/>
                  </a:cubicBezTo>
                  <a:cubicBezTo>
                    <a:pt x="0" y="88713"/>
                    <a:pt x="25587" y="114300"/>
                    <a:pt x="57150" y="114300"/>
                  </a:cubicBezTo>
                  <a:close/>
                  <a:moveTo>
                    <a:pt x="57150" y="19050"/>
                  </a:moveTo>
                  <a:cubicBezTo>
                    <a:pt x="78192" y="19050"/>
                    <a:pt x="95250" y="36108"/>
                    <a:pt x="95250" y="57150"/>
                  </a:cubicBezTo>
                  <a:cubicBezTo>
                    <a:pt x="95250" y="78192"/>
                    <a:pt x="78192" y="95250"/>
                    <a:pt x="57150" y="95250"/>
                  </a:cubicBezTo>
                  <a:cubicBezTo>
                    <a:pt x="36108" y="95250"/>
                    <a:pt x="19050" y="78192"/>
                    <a:pt x="19050" y="57150"/>
                  </a:cubicBezTo>
                  <a:cubicBezTo>
                    <a:pt x="19050" y="36108"/>
                    <a:pt x="36108" y="19050"/>
                    <a:pt x="57150" y="1905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Century Gothic" panose="020B0502020202020204" pitchFamily="34" charset="0"/>
                <a:ea typeface="+mn-ea"/>
                <a:cs typeface="+mn-cs"/>
                <a:sym typeface="Century Gothic" panose="020B0502020202020204" pitchFamily="34" charset="0"/>
              </a:endParaRPr>
            </a:p>
          </p:txBody>
        </p:sp>
        <p:sp>
          <p:nvSpPr>
            <p:cNvPr id="5" name="Freeform 4">
              <a:extLst>
                <a:ext uri="{FF2B5EF4-FFF2-40B4-BE49-F238E27FC236}">
                  <a16:creationId xmlns:a16="http://schemas.microsoft.com/office/drawing/2014/main" id="{2F22B920-76CE-4D0B-91E5-7DE69BE305FC}"/>
                </a:ext>
              </a:extLst>
            </p:cNvPr>
            <p:cNvSpPr/>
            <p:nvPr/>
          </p:nvSpPr>
          <p:spPr>
            <a:xfrm>
              <a:off x="5700712" y="3238500"/>
              <a:ext cx="790575" cy="495300"/>
            </a:xfrm>
            <a:custGeom>
              <a:avLst/>
              <a:gdLst>
                <a:gd name="connsiteX0" fmla="*/ 742950 w 790575"/>
                <a:gd name="connsiteY0" fmla="*/ 171450 h 495300"/>
                <a:gd name="connsiteX1" fmla="*/ 304800 w 790575"/>
                <a:gd name="connsiteY1" fmla="*/ 171450 h 495300"/>
                <a:gd name="connsiteX2" fmla="*/ 304800 w 790575"/>
                <a:gd name="connsiteY2" fmla="*/ 180403 h 495300"/>
                <a:gd name="connsiteX3" fmla="*/ 259832 w 790575"/>
                <a:gd name="connsiteY3" fmla="*/ 162154 h 495300"/>
                <a:gd name="connsiteX4" fmla="*/ 150009 w 790575"/>
                <a:gd name="connsiteY4" fmla="*/ 205121 h 495300"/>
                <a:gd name="connsiteX5" fmla="*/ 143437 w 790575"/>
                <a:gd name="connsiteY5" fmla="*/ 219075 h 495300"/>
                <a:gd name="connsiteX6" fmla="*/ 19050 w 790575"/>
                <a:gd name="connsiteY6" fmla="*/ 165202 h 495300"/>
                <a:gd name="connsiteX7" fmla="*/ 19050 w 790575"/>
                <a:gd name="connsiteY7" fmla="*/ 9525 h 495300"/>
                <a:gd name="connsiteX8" fmla="*/ 9525 w 790575"/>
                <a:gd name="connsiteY8" fmla="*/ 0 h 495300"/>
                <a:gd name="connsiteX9" fmla="*/ 0 w 790575"/>
                <a:gd name="connsiteY9" fmla="*/ 9525 h 495300"/>
                <a:gd name="connsiteX10" fmla="*/ 0 w 790575"/>
                <a:gd name="connsiteY10" fmla="*/ 495300 h 495300"/>
                <a:gd name="connsiteX11" fmla="*/ 19050 w 790575"/>
                <a:gd name="connsiteY11" fmla="*/ 495300 h 495300"/>
                <a:gd name="connsiteX12" fmla="*/ 19050 w 790575"/>
                <a:gd name="connsiteY12" fmla="*/ 390525 h 495300"/>
                <a:gd name="connsiteX13" fmla="*/ 304800 w 790575"/>
                <a:gd name="connsiteY13" fmla="*/ 390525 h 495300"/>
                <a:gd name="connsiteX14" fmla="*/ 304800 w 790575"/>
                <a:gd name="connsiteY14" fmla="*/ 400050 h 495300"/>
                <a:gd name="connsiteX15" fmla="*/ 352425 w 790575"/>
                <a:gd name="connsiteY15" fmla="*/ 447675 h 495300"/>
                <a:gd name="connsiteX16" fmla="*/ 771525 w 790575"/>
                <a:gd name="connsiteY16" fmla="*/ 447675 h 495300"/>
                <a:gd name="connsiteX17" fmla="*/ 771525 w 790575"/>
                <a:gd name="connsiteY17" fmla="*/ 495300 h 495300"/>
                <a:gd name="connsiteX18" fmla="*/ 790575 w 790575"/>
                <a:gd name="connsiteY18" fmla="*/ 495300 h 495300"/>
                <a:gd name="connsiteX19" fmla="*/ 790575 w 790575"/>
                <a:gd name="connsiteY19" fmla="*/ 219075 h 495300"/>
                <a:gd name="connsiteX20" fmla="*/ 742950 w 790575"/>
                <a:gd name="connsiteY20" fmla="*/ 171450 h 495300"/>
                <a:gd name="connsiteX21" fmla="*/ 304800 w 790575"/>
                <a:gd name="connsiteY21" fmla="*/ 371475 h 495300"/>
                <a:gd name="connsiteX22" fmla="*/ 19050 w 790575"/>
                <a:gd name="connsiteY22" fmla="*/ 371475 h 495300"/>
                <a:gd name="connsiteX23" fmla="*/ 19050 w 790575"/>
                <a:gd name="connsiteY23" fmla="*/ 185957 h 495300"/>
                <a:gd name="connsiteX24" fmla="*/ 304800 w 790575"/>
                <a:gd name="connsiteY24" fmla="*/ 309782 h 495300"/>
                <a:gd name="connsiteX25" fmla="*/ 304800 w 790575"/>
                <a:gd name="connsiteY25" fmla="*/ 289027 h 495300"/>
                <a:gd name="connsiteX26" fmla="*/ 160973 w 790575"/>
                <a:gd name="connsiteY26" fmla="*/ 226695 h 495300"/>
                <a:gd name="connsiteX27" fmla="*/ 167297 w 790575"/>
                <a:gd name="connsiteY27" fmla="*/ 213246 h 495300"/>
                <a:gd name="connsiteX28" fmla="*/ 252708 w 790575"/>
                <a:gd name="connsiteY28" fmla="*/ 179832 h 495300"/>
                <a:gd name="connsiteX29" fmla="*/ 304800 w 790575"/>
                <a:gd name="connsiteY29" fmla="*/ 200977 h 495300"/>
                <a:gd name="connsiteX30" fmla="*/ 771525 w 790575"/>
                <a:gd name="connsiteY30" fmla="*/ 428625 h 495300"/>
                <a:gd name="connsiteX31" fmla="*/ 352425 w 790575"/>
                <a:gd name="connsiteY31" fmla="*/ 428625 h 495300"/>
                <a:gd name="connsiteX32" fmla="*/ 323850 w 790575"/>
                <a:gd name="connsiteY32" fmla="*/ 400050 h 495300"/>
                <a:gd name="connsiteX33" fmla="*/ 323850 w 790575"/>
                <a:gd name="connsiteY33" fmla="*/ 190500 h 495300"/>
                <a:gd name="connsiteX34" fmla="*/ 742950 w 790575"/>
                <a:gd name="connsiteY34" fmla="*/ 190500 h 495300"/>
                <a:gd name="connsiteX35" fmla="*/ 771525 w 790575"/>
                <a:gd name="connsiteY35" fmla="*/ 219075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0575" h="495300">
                  <a:moveTo>
                    <a:pt x="742950" y="171450"/>
                  </a:moveTo>
                  <a:lnTo>
                    <a:pt x="304800" y="171450"/>
                  </a:lnTo>
                  <a:lnTo>
                    <a:pt x="304800" y="180403"/>
                  </a:lnTo>
                  <a:lnTo>
                    <a:pt x="259832" y="162154"/>
                  </a:lnTo>
                  <a:cubicBezTo>
                    <a:pt x="217623" y="145021"/>
                    <a:pt x="169386" y="163894"/>
                    <a:pt x="150009" y="205121"/>
                  </a:cubicBezTo>
                  <a:lnTo>
                    <a:pt x="143437" y="219075"/>
                  </a:lnTo>
                  <a:lnTo>
                    <a:pt x="19050" y="165202"/>
                  </a:lnTo>
                  <a:lnTo>
                    <a:pt x="19050" y="9525"/>
                  </a:lnTo>
                  <a:cubicBezTo>
                    <a:pt x="19050" y="4264"/>
                    <a:pt x="14786" y="0"/>
                    <a:pt x="9525" y="0"/>
                  </a:cubicBezTo>
                  <a:cubicBezTo>
                    <a:pt x="4265" y="0"/>
                    <a:pt x="0" y="4264"/>
                    <a:pt x="0" y="9525"/>
                  </a:cubicBezTo>
                  <a:lnTo>
                    <a:pt x="0" y="495300"/>
                  </a:lnTo>
                  <a:lnTo>
                    <a:pt x="19050" y="495300"/>
                  </a:lnTo>
                  <a:lnTo>
                    <a:pt x="19050" y="390525"/>
                  </a:lnTo>
                  <a:lnTo>
                    <a:pt x="304800" y="390525"/>
                  </a:lnTo>
                  <a:lnTo>
                    <a:pt x="304800" y="400050"/>
                  </a:lnTo>
                  <a:cubicBezTo>
                    <a:pt x="304831" y="426340"/>
                    <a:pt x="326135" y="447644"/>
                    <a:pt x="352425" y="447675"/>
                  </a:cubicBezTo>
                  <a:lnTo>
                    <a:pt x="771525" y="447675"/>
                  </a:lnTo>
                  <a:lnTo>
                    <a:pt x="771525" y="495300"/>
                  </a:lnTo>
                  <a:lnTo>
                    <a:pt x="790575" y="495300"/>
                  </a:lnTo>
                  <a:lnTo>
                    <a:pt x="790575" y="219075"/>
                  </a:lnTo>
                  <a:cubicBezTo>
                    <a:pt x="790544" y="192785"/>
                    <a:pt x="769240" y="171481"/>
                    <a:pt x="742950" y="171450"/>
                  </a:cubicBezTo>
                  <a:close/>
                  <a:moveTo>
                    <a:pt x="304800" y="371475"/>
                  </a:moveTo>
                  <a:lnTo>
                    <a:pt x="19050" y="371475"/>
                  </a:lnTo>
                  <a:lnTo>
                    <a:pt x="19050" y="185957"/>
                  </a:lnTo>
                  <a:lnTo>
                    <a:pt x="304800" y="309782"/>
                  </a:lnTo>
                  <a:close/>
                  <a:moveTo>
                    <a:pt x="304800" y="289027"/>
                  </a:moveTo>
                  <a:lnTo>
                    <a:pt x="160973" y="226695"/>
                  </a:lnTo>
                  <a:lnTo>
                    <a:pt x="167297" y="213246"/>
                  </a:lnTo>
                  <a:cubicBezTo>
                    <a:pt x="182369" y="181186"/>
                    <a:pt x="219882" y="166511"/>
                    <a:pt x="252708" y="179832"/>
                  </a:cubicBezTo>
                  <a:lnTo>
                    <a:pt x="304800" y="200977"/>
                  </a:lnTo>
                  <a:close/>
                  <a:moveTo>
                    <a:pt x="771525" y="428625"/>
                  </a:moveTo>
                  <a:lnTo>
                    <a:pt x="352425" y="428625"/>
                  </a:lnTo>
                  <a:cubicBezTo>
                    <a:pt x="336643" y="428625"/>
                    <a:pt x="323850" y="415832"/>
                    <a:pt x="323850" y="400050"/>
                  </a:cubicBezTo>
                  <a:lnTo>
                    <a:pt x="323850" y="190500"/>
                  </a:lnTo>
                  <a:lnTo>
                    <a:pt x="742950" y="190500"/>
                  </a:lnTo>
                  <a:cubicBezTo>
                    <a:pt x="758732" y="190500"/>
                    <a:pt x="771525" y="203293"/>
                    <a:pt x="771525" y="21907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Century Gothic" panose="020B0502020202020204" pitchFamily="34" charset="0"/>
                <a:ea typeface="+mn-ea"/>
                <a:cs typeface="+mn-cs"/>
                <a:sym typeface="Century Gothic" panose="020B0502020202020204" pitchFamily="34" charset="0"/>
              </a:endParaRPr>
            </a:p>
          </p:txBody>
        </p:sp>
      </p:grpSp>
      <p:sp>
        <p:nvSpPr>
          <p:cNvPr id="6" name="Content Placeholder 6">
            <a:extLst>
              <a:ext uri="{FF2B5EF4-FFF2-40B4-BE49-F238E27FC236}">
                <a16:creationId xmlns:a16="http://schemas.microsoft.com/office/drawing/2014/main" id="{1BD7323B-486E-445F-9154-7964D48C10BA}"/>
              </a:ext>
            </a:extLst>
          </p:cNvPr>
          <p:cNvSpPr txBox="1">
            <a:spLocks/>
          </p:cNvSpPr>
          <p:nvPr/>
        </p:nvSpPr>
        <p:spPr>
          <a:xfrm>
            <a:off x="7955745" y="2177695"/>
            <a:ext cx="4007728" cy="3478783"/>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3467" b="0" kern="1200" spc="0">
                <a:solidFill>
                  <a:schemeClr val="tx1"/>
                </a:solidFill>
                <a:latin typeface="Arial" panose="020B0604020202020204"/>
                <a:ea typeface="Gibson SemiBold" pitchFamily="50" charset="0"/>
                <a:cs typeface="Arial" panose="020B0604020202020204"/>
              </a:defRPr>
            </a:lvl1pPr>
            <a:lvl2pPr marL="6858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933" b="0" kern="1200" spc="0">
                <a:solidFill>
                  <a:schemeClr val="tx1"/>
                </a:solidFill>
                <a:latin typeface="Arial" panose="020B0604020202020204"/>
                <a:ea typeface="Gibson SemiBold" pitchFamily="50" charset="0"/>
                <a:cs typeface="Arial" panose="020B0604020202020204"/>
              </a:defRPr>
            </a:lvl2pPr>
            <a:lvl3pPr marL="11430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400" b="0" kern="1200" spc="0">
                <a:solidFill>
                  <a:schemeClr val="tx1"/>
                </a:solidFill>
                <a:latin typeface="Arial" panose="020B0604020202020204"/>
                <a:ea typeface="Gibson SemiBold" pitchFamily="50" charset="0"/>
                <a:cs typeface="Arial" panose="020B0604020202020204"/>
              </a:defRPr>
            </a:lvl3pPr>
            <a:lvl4pPr marL="16002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4pPr>
            <a:lvl5pPr marL="20574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1"/>
              </a:buClr>
            </a:pPr>
            <a:r>
              <a:rPr lang="en-US" sz="1800" dirty="0">
                <a:solidFill>
                  <a:schemeClr val="bg1"/>
                </a:solidFill>
                <a:latin typeface="+mn-lt"/>
              </a:rPr>
              <a:t>Neurosurgery</a:t>
            </a:r>
          </a:p>
          <a:p>
            <a:pPr>
              <a:buClr>
                <a:schemeClr val="bg1"/>
              </a:buClr>
            </a:pPr>
            <a:r>
              <a:rPr lang="en-US" sz="1800" dirty="0">
                <a:solidFill>
                  <a:schemeClr val="bg1"/>
                </a:solidFill>
                <a:latin typeface="+mn-lt"/>
              </a:rPr>
              <a:t>Obstetrics</a:t>
            </a:r>
          </a:p>
          <a:p>
            <a:pPr>
              <a:buClr>
                <a:schemeClr val="bg1"/>
              </a:buClr>
            </a:pPr>
            <a:r>
              <a:rPr lang="en-US" sz="1800" u="sng" dirty="0">
                <a:solidFill>
                  <a:schemeClr val="bg1"/>
                </a:solidFill>
                <a:latin typeface="+mn-lt"/>
              </a:rPr>
              <a:t>Other Surgical Settings</a:t>
            </a:r>
            <a:r>
              <a:rPr lang="en-US" sz="1800" dirty="0">
                <a:solidFill>
                  <a:schemeClr val="bg1"/>
                </a:solidFill>
                <a:latin typeface="+mn-lt"/>
              </a:rPr>
              <a:t>: General Surgery, Orthopedic Surgery, Surgical Oncology, Burn Surgery, Urology, and more</a:t>
            </a:r>
          </a:p>
          <a:p>
            <a:pPr>
              <a:buClr>
                <a:schemeClr val="bg1"/>
              </a:buClr>
            </a:pPr>
            <a:r>
              <a:rPr lang="en-US" sz="1800" dirty="0">
                <a:solidFill>
                  <a:schemeClr val="bg1"/>
                </a:solidFill>
                <a:latin typeface="+mn-lt"/>
              </a:rPr>
              <a:t>General Internal Medicine</a:t>
            </a:r>
          </a:p>
          <a:p>
            <a:pPr>
              <a:buClr>
                <a:schemeClr val="bg1"/>
              </a:buClr>
            </a:pPr>
            <a:r>
              <a:rPr lang="en-US" sz="1800" dirty="0">
                <a:solidFill>
                  <a:schemeClr val="bg1"/>
                </a:solidFill>
                <a:latin typeface="+mn-lt"/>
              </a:rPr>
              <a:t>Neonates with Critical Illness</a:t>
            </a:r>
          </a:p>
        </p:txBody>
      </p:sp>
    </p:spTree>
    <p:extLst>
      <p:ext uri="{BB962C8B-B14F-4D97-AF65-F5344CB8AC3E}">
        <p14:creationId xmlns:p14="http://schemas.microsoft.com/office/powerpoint/2010/main" val="1492869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EB36F-231C-F787-B097-FACEBA12EB0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2286ECF-432E-5CC4-E141-5F5C0EA9E6C6}"/>
              </a:ext>
            </a:extLst>
          </p:cNvPr>
          <p:cNvSpPr/>
          <p:nvPr/>
        </p:nvSpPr>
        <p:spPr>
          <a:xfrm>
            <a:off x="436418" y="1821807"/>
            <a:ext cx="6124988" cy="3212764"/>
          </a:xfrm>
          <a:prstGeom prst="rect">
            <a:avLst/>
          </a:prstGeom>
          <a:solidFill>
            <a:srgbClr val="BE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637896-B590-B8EC-D92F-B279820B4CCA}"/>
              </a:ext>
            </a:extLst>
          </p:cNvPr>
          <p:cNvSpPr>
            <a:spLocks noGrp="1"/>
          </p:cNvSpPr>
          <p:nvPr>
            <p:ph type="title"/>
          </p:nvPr>
        </p:nvSpPr>
        <p:spPr>
          <a:xfrm>
            <a:off x="828675" y="265112"/>
            <a:ext cx="10847522" cy="1325563"/>
          </a:xfrm>
        </p:spPr>
        <p:txBody>
          <a:bodyPr>
            <a:normAutofit/>
          </a:bodyPr>
          <a:lstStyle/>
          <a:p>
            <a:r>
              <a:rPr lang="en-US" sz="4800" b="1" dirty="0">
                <a:solidFill>
                  <a:srgbClr val="C00000"/>
                </a:solidFill>
                <a:latin typeface="+mj-lt"/>
                <a:cs typeface="Futura Medium" panose="020B0602020204020303" pitchFamily="34" charset="-79"/>
              </a:rPr>
              <a:t>Platelet Use in the United States</a:t>
            </a:r>
          </a:p>
        </p:txBody>
      </p:sp>
      <p:sp>
        <p:nvSpPr>
          <p:cNvPr id="7" name="Content Placeholder 6">
            <a:extLst>
              <a:ext uri="{FF2B5EF4-FFF2-40B4-BE49-F238E27FC236}">
                <a16:creationId xmlns:a16="http://schemas.microsoft.com/office/drawing/2014/main" id="{FC33484F-FEAC-B105-6F28-9DC93F1D7AB8}"/>
              </a:ext>
            </a:extLst>
          </p:cNvPr>
          <p:cNvSpPr>
            <a:spLocks noGrp="1"/>
          </p:cNvSpPr>
          <p:nvPr>
            <p:ph idx="1"/>
          </p:nvPr>
        </p:nvSpPr>
        <p:spPr>
          <a:xfrm>
            <a:off x="651621" y="2218229"/>
            <a:ext cx="5909785" cy="2617345"/>
          </a:xfrm>
        </p:spPr>
        <p:txBody>
          <a:bodyPr>
            <a:normAutofit/>
          </a:bodyPr>
          <a:lstStyle/>
          <a:p>
            <a:pPr>
              <a:buClr>
                <a:schemeClr val="bg1"/>
              </a:buClr>
            </a:pPr>
            <a:r>
              <a:rPr lang="en-US" sz="2800" dirty="0">
                <a:solidFill>
                  <a:schemeClr val="bg1"/>
                </a:solidFill>
                <a:latin typeface="+mn-lt"/>
              </a:rPr>
              <a:t>2.2 million / year </a:t>
            </a:r>
          </a:p>
          <a:p>
            <a:pPr>
              <a:buClr>
                <a:schemeClr val="bg1"/>
              </a:buClr>
            </a:pPr>
            <a:r>
              <a:rPr lang="en-US" sz="2800" u="sng" dirty="0">
                <a:solidFill>
                  <a:schemeClr val="bg1"/>
                </a:solidFill>
                <a:latin typeface="+mn-lt"/>
              </a:rPr>
              <a:t>50% more</a:t>
            </a:r>
            <a:r>
              <a:rPr lang="en-US" sz="2800" dirty="0">
                <a:solidFill>
                  <a:schemeClr val="bg1"/>
                </a:solidFill>
                <a:latin typeface="+mn-lt"/>
              </a:rPr>
              <a:t> platelet transfusions per 1000 population than the United Kingdom and Canada</a:t>
            </a:r>
          </a:p>
        </p:txBody>
      </p:sp>
      <p:pic>
        <p:nvPicPr>
          <p:cNvPr id="4" name="Picture 3" descr="A table with text and numbers&#10;&#10;AI-generated content may be incorrect.">
            <a:extLst>
              <a:ext uri="{FF2B5EF4-FFF2-40B4-BE49-F238E27FC236}">
                <a16:creationId xmlns:a16="http://schemas.microsoft.com/office/drawing/2014/main" id="{3BB72F5A-99ED-C025-BDE8-AB53DD0120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0465" y="1921961"/>
            <a:ext cx="4908192" cy="3212764"/>
          </a:xfrm>
          <a:prstGeom prst="rect">
            <a:avLst/>
          </a:prstGeom>
        </p:spPr>
      </p:pic>
      <p:sp>
        <p:nvSpPr>
          <p:cNvPr id="6" name="TextBox 5">
            <a:extLst>
              <a:ext uri="{FF2B5EF4-FFF2-40B4-BE49-F238E27FC236}">
                <a16:creationId xmlns:a16="http://schemas.microsoft.com/office/drawing/2014/main" id="{0893071B-AE8A-66DF-379D-312AB8099F5C}"/>
              </a:ext>
            </a:extLst>
          </p:cNvPr>
          <p:cNvSpPr txBox="1"/>
          <p:nvPr/>
        </p:nvSpPr>
        <p:spPr>
          <a:xfrm>
            <a:off x="420790" y="5265703"/>
            <a:ext cx="6328063" cy="923330"/>
          </a:xfrm>
          <a:prstGeom prst="rect">
            <a:avLst/>
          </a:prstGeom>
          <a:noFill/>
        </p:spPr>
        <p:txBody>
          <a:bodyPr wrap="square">
            <a:spAutoFit/>
          </a:bodyPr>
          <a:lstStyle/>
          <a:p>
            <a:pPr marL="342900" indent="-342900">
              <a:buFont typeface="+mj-lt"/>
              <a:buAutoNum type="arabicPeriod"/>
            </a:pPr>
            <a:r>
              <a:rPr lang="en-US" sz="1000" i="1" dirty="0"/>
              <a:t>McDavid et al. Have we reached a new baseline for blood collection and transfusion in the United States? National Blood Collection and Utilization Survey, 2023. Transfusion. 2025.</a:t>
            </a:r>
          </a:p>
          <a:p>
            <a:pPr marL="342900" indent="-342900">
              <a:buFont typeface="+mj-lt"/>
              <a:buAutoNum type="arabicPeriod"/>
            </a:pPr>
            <a:r>
              <a:rPr lang="en-US" sz="1000" i="1" dirty="0"/>
              <a:t>Ohto et al. The 2024 international survey of platelet products and practice. Transfusion and Apheresis Science. 2025.</a:t>
            </a:r>
          </a:p>
          <a:p>
            <a:endParaRPr lang="en-US" sz="1400" i="1" dirty="0"/>
          </a:p>
        </p:txBody>
      </p:sp>
      <p:sp>
        <p:nvSpPr>
          <p:cNvPr id="8" name="Frame 7">
            <a:extLst>
              <a:ext uri="{FF2B5EF4-FFF2-40B4-BE49-F238E27FC236}">
                <a16:creationId xmlns:a16="http://schemas.microsoft.com/office/drawing/2014/main" id="{36590367-C93F-E6E4-5CA4-3247F0347842}"/>
              </a:ext>
            </a:extLst>
          </p:cNvPr>
          <p:cNvSpPr/>
          <p:nvPr/>
        </p:nvSpPr>
        <p:spPr>
          <a:xfrm>
            <a:off x="7133317" y="2572377"/>
            <a:ext cx="1226128" cy="1506229"/>
          </a:xfrm>
          <a:prstGeom prst="frame">
            <a:avLst>
              <a:gd name="adj1" fmla="val 4547"/>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9" name="Frame 8">
            <a:extLst>
              <a:ext uri="{FF2B5EF4-FFF2-40B4-BE49-F238E27FC236}">
                <a16:creationId xmlns:a16="http://schemas.microsoft.com/office/drawing/2014/main" id="{0A50C4E3-CDEE-B510-0409-0400D585F642}"/>
              </a:ext>
            </a:extLst>
          </p:cNvPr>
          <p:cNvSpPr/>
          <p:nvPr/>
        </p:nvSpPr>
        <p:spPr>
          <a:xfrm>
            <a:off x="11241157" y="3928880"/>
            <a:ext cx="405223" cy="239998"/>
          </a:xfrm>
          <a:prstGeom prst="fram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cxnSp>
        <p:nvCxnSpPr>
          <p:cNvPr id="10" name="Straight Connector 9">
            <a:extLst>
              <a:ext uri="{FF2B5EF4-FFF2-40B4-BE49-F238E27FC236}">
                <a16:creationId xmlns:a16="http://schemas.microsoft.com/office/drawing/2014/main" id="{5F46B046-09AA-4A5B-E28C-2D0CA5FFC3C0}"/>
              </a:ext>
            </a:extLst>
          </p:cNvPr>
          <p:cNvCxnSpPr/>
          <p:nvPr/>
        </p:nvCxnSpPr>
        <p:spPr>
          <a:xfrm>
            <a:off x="6826827" y="1506682"/>
            <a:ext cx="0" cy="4682351"/>
          </a:xfrm>
          <a:prstGeom prst="line">
            <a:avLst/>
          </a:prstGeom>
        </p:spPr>
        <p:style>
          <a:lnRef idx="1">
            <a:schemeClr val="dk1"/>
          </a:lnRef>
          <a:fillRef idx="0">
            <a:schemeClr val="dk1"/>
          </a:fillRef>
          <a:effectRef idx="0">
            <a:schemeClr val="dk1"/>
          </a:effectRef>
          <a:fontRef idx="minor">
            <a:schemeClr val="tx1"/>
          </a:fontRef>
        </p:style>
      </p:cxnSp>
      <p:sp>
        <p:nvSpPr>
          <p:cNvPr id="5" name="Frame 4">
            <a:extLst>
              <a:ext uri="{FF2B5EF4-FFF2-40B4-BE49-F238E27FC236}">
                <a16:creationId xmlns:a16="http://schemas.microsoft.com/office/drawing/2014/main" id="{26A43E33-1C2E-AC8F-31B5-BC386CA0DDF5}"/>
              </a:ext>
            </a:extLst>
          </p:cNvPr>
          <p:cNvSpPr/>
          <p:nvPr/>
        </p:nvSpPr>
        <p:spPr>
          <a:xfrm>
            <a:off x="9262621" y="3305827"/>
            <a:ext cx="500812" cy="252317"/>
          </a:xfrm>
          <a:prstGeom prst="fram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E96386ED-5A4D-E41E-35D7-76F9A1AA6658}"/>
              </a:ext>
            </a:extLst>
          </p:cNvPr>
          <p:cNvSpPr/>
          <p:nvPr/>
        </p:nvSpPr>
        <p:spPr>
          <a:xfrm>
            <a:off x="9269194" y="3146323"/>
            <a:ext cx="297594" cy="179168"/>
          </a:xfrm>
          <a:prstGeom prst="fram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96427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6BBCB-5F57-BD1B-AEB6-23A515C6A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065244-0579-168B-E9DC-238B52A06D34}"/>
              </a:ext>
            </a:extLst>
          </p:cNvPr>
          <p:cNvSpPr>
            <a:spLocks noGrp="1"/>
          </p:cNvSpPr>
          <p:nvPr>
            <p:ph type="title"/>
          </p:nvPr>
        </p:nvSpPr>
        <p:spPr>
          <a:xfrm>
            <a:off x="828675" y="265112"/>
            <a:ext cx="10847522" cy="1325563"/>
          </a:xfrm>
        </p:spPr>
        <p:txBody>
          <a:bodyPr>
            <a:normAutofit fontScale="90000"/>
          </a:bodyPr>
          <a:lstStyle/>
          <a:p>
            <a:r>
              <a:rPr lang="en-US" sz="4800" b="1" dirty="0">
                <a:latin typeface="+mj-lt"/>
                <a:cs typeface="Futura Medium" panose="020B0602020204020303" pitchFamily="34" charset="-79"/>
              </a:rPr>
              <a:t>Benefits and Harms of platelet </a:t>
            </a:r>
            <a:r>
              <a:rPr lang="en-US" sz="4800" b="1" dirty="0">
                <a:cs typeface="Futura Medium" panose="020B0602020204020303" pitchFamily="34" charset="-79"/>
              </a:rPr>
              <a:t>t</a:t>
            </a:r>
            <a:r>
              <a:rPr lang="en-US" sz="4800" b="1" dirty="0">
                <a:latin typeface="+mj-lt"/>
                <a:cs typeface="Futura Medium" panose="020B0602020204020303" pitchFamily="34" charset="-79"/>
              </a:rPr>
              <a:t>ransfusion</a:t>
            </a:r>
          </a:p>
        </p:txBody>
      </p:sp>
      <p:sp>
        <p:nvSpPr>
          <p:cNvPr id="7" name="Content Placeholder 6">
            <a:extLst>
              <a:ext uri="{FF2B5EF4-FFF2-40B4-BE49-F238E27FC236}">
                <a16:creationId xmlns:a16="http://schemas.microsoft.com/office/drawing/2014/main" id="{B7C5ADB8-0EAB-A9C6-201C-C5C34193898E}"/>
              </a:ext>
            </a:extLst>
          </p:cNvPr>
          <p:cNvSpPr>
            <a:spLocks noGrp="1"/>
          </p:cNvSpPr>
          <p:nvPr>
            <p:ph idx="1"/>
          </p:nvPr>
        </p:nvSpPr>
        <p:spPr>
          <a:xfrm>
            <a:off x="6103753" y="1971904"/>
            <a:ext cx="4854626" cy="731698"/>
          </a:xfrm>
        </p:spPr>
        <p:txBody>
          <a:bodyPr>
            <a:normAutofit/>
          </a:bodyPr>
          <a:lstStyle/>
          <a:p>
            <a:pPr marL="0" indent="0" algn="ctr">
              <a:buNone/>
            </a:pPr>
            <a:r>
              <a:rPr lang="en-US" sz="3200" b="1" dirty="0">
                <a:solidFill>
                  <a:srgbClr val="BE0000"/>
                </a:solidFill>
                <a:latin typeface="+mn-lt"/>
              </a:rPr>
              <a:t>Harms (known</a:t>
            </a:r>
            <a:r>
              <a:rPr lang="en-US" sz="3200" b="1" dirty="0">
                <a:solidFill>
                  <a:srgbClr val="BE0000"/>
                </a:solidFill>
              </a:rPr>
              <a:t>)</a:t>
            </a:r>
            <a:endParaRPr lang="en-US" b="1" dirty="0">
              <a:solidFill>
                <a:srgbClr val="BE0000"/>
              </a:solidFill>
              <a:latin typeface="+mn-lt"/>
            </a:endParaRPr>
          </a:p>
        </p:txBody>
      </p:sp>
      <p:sp>
        <p:nvSpPr>
          <p:cNvPr id="4" name="Content Placeholder 6">
            <a:extLst>
              <a:ext uri="{FF2B5EF4-FFF2-40B4-BE49-F238E27FC236}">
                <a16:creationId xmlns:a16="http://schemas.microsoft.com/office/drawing/2014/main" id="{CC9BEEA9-4FD0-5AD6-D9AD-5E214408BABE}"/>
              </a:ext>
            </a:extLst>
          </p:cNvPr>
          <p:cNvSpPr txBox="1">
            <a:spLocks/>
          </p:cNvSpPr>
          <p:nvPr/>
        </p:nvSpPr>
        <p:spPr>
          <a:xfrm>
            <a:off x="828675" y="1971904"/>
            <a:ext cx="4854626" cy="725606"/>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3467" b="0" kern="1200" spc="0">
                <a:solidFill>
                  <a:schemeClr val="tx1"/>
                </a:solidFill>
                <a:latin typeface="Arial" panose="020B0604020202020204"/>
                <a:ea typeface="Gibson SemiBold" pitchFamily="50" charset="0"/>
                <a:cs typeface="Arial" panose="020B0604020202020204"/>
              </a:defRPr>
            </a:lvl1pPr>
            <a:lvl2pPr marL="6858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933" b="0" kern="1200" spc="0">
                <a:solidFill>
                  <a:schemeClr val="tx1"/>
                </a:solidFill>
                <a:latin typeface="Arial" panose="020B0604020202020204"/>
                <a:ea typeface="Gibson SemiBold" pitchFamily="50" charset="0"/>
                <a:cs typeface="Arial" panose="020B0604020202020204"/>
              </a:defRPr>
            </a:lvl2pPr>
            <a:lvl3pPr marL="11430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400" b="0" kern="1200" spc="0">
                <a:solidFill>
                  <a:schemeClr val="tx1"/>
                </a:solidFill>
                <a:latin typeface="Arial" panose="020B0604020202020204"/>
                <a:ea typeface="Gibson SemiBold" pitchFamily="50" charset="0"/>
                <a:cs typeface="Arial" panose="020B0604020202020204"/>
              </a:defRPr>
            </a:lvl3pPr>
            <a:lvl4pPr marL="16002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4pPr>
            <a:lvl5pPr marL="20574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6CC24A"/>
                </a:solidFill>
                <a:latin typeface="+mn-lt"/>
              </a:rPr>
              <a:t>Benefits (presumed)</a:t>
            </a:r>
          </a:p>
        </p:txBody>
      </p:sp>
      <p:sp>
        <p:nvSpPr>
          <p:cNvPr id="5" name="Content Placeholder 6">
            <a:extLst>
              <a:ext uri="{FF2B5EF4-FFF2-40B4-BE49-F238E27FC236}">
                <a16:creationId xmlns:a16="http://schemas.microsoft.com/office/drawing/2014/main" id="{9B350058-6708-26D1-B280-80BB1B250E81}"/>
              </a:ext>
            </a:extLst>
          </p:cNvPr>
          <p:cNvSpPr txBox="1">
            <a:spLocks/>
          </p:cNvSpPr>
          <p:nvPr/>
        </p:nvSpPr>
        <p:spPr>
          <a:xfrm>
            <a:off x="828675" y="2880922"/>
            <a:ext cx="4854626" cy="154688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3467" b="0" kern="1200" spc="0">
                <a:solidFill>
                  <a:schemeClr val="tx1"/>
                </a:solidFill>
                <a:latin typeface="Arial" panose="020B0604020202020204"/>
                <a:ea typeface="Gibson SemiBold" pitchFamily="50" charset="0"/>
                <a:cs typeface="Arial" panose="020B0604020202020204"/>
              </a:defRPr>
            </a:lvl1pPr>
            <a:lvl2pPr marL="6858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933" b="0" kern="1200" spc="0">
                <a:solidFill>
                  <a:schemeClr val="tx1"/>
                </a:solidFill>
                <a:latin typeface="Arial" panose="020B0604020202020204"/>
                <a:ea typeface="Gibson SemiBold" pitchFamily="50" charset="0"/>
                <a:cs typeface="Arial" panose="020B0604020202020204"/>
              </a:defRPr>
            </a:lvl2pPr>
            <a:lvl3pPr marL="11430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400" b="0" kern="1200" spc="0">
                <a:solidFill>
                  <a:schemeClr val="tx1"/>
                </a:solidFill>
                <a:latin typeface="Arial" panose="020B0604020202020204"/>
                <a:ea typeface="Gibson SemiBold" pitchFamily="50" charset="0"/>
                <a:cs typeface="Arial" panose="020B0604020202020204"/>
              </a:defRPr>
            </a:lvl3pPr>
            <a:lvl4pPr marL="16002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4pPr>
            <a:lvl5pPr marL="20574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6863" lvl="1" indent="-284163">
              <a:buClr>
                <a:schemeClr val="tx1"/>
              </a:buClr>
            </a:pPr>
            <a:r>
              <a:rPr lang="en-US" sz="2400" u="sng" dirty="0">
                <a:latin typeface="+mn-lt"/>
              </a:rPr>
              <a:t>Rationale</a:t>
            </a:r>
            <a:r>
              <a:rPr lang="en-US" sz="2400" dirty="0">
                <a:latin typeface="+mn-lt"/>
              </a:rPr>
              <a:t>: in patients with thrombocytopenia (or platelet dysfunction) platelet transfusion will increase platelet count and prevent/treat bleeding</a:t>
            </a:r>
          </a:p>
        </p:txBody>
      </p:sp>
      <p:sp>
        <p:nvSpPr>
          <p:cNvPr id="6" name="Content Placeholder 6">
            <a:extLst>
              <a:ext uri="{FF2B5EF4-FFF2-40B4-BE49-F238E27FC236}">
                <a16:creationId xmlns:a16="http://schemas.microsoft.com/office/drawing/2014/main" id="{B447BA20-F470-2A9A-CE9C-3955B54CFA94}"/>
              </a:ext>
            </a:extLst>
          </p:cNvPr>
          <p:cNvSpPr txBox="1">
            <a:spLocks/>
          </p:cNvSpPr>
          <p:nvPr/>
        </p:nvSpPr>
        <p:spPr>
          <a:xfrm>
            <a:off x="6103751" y="2807402"/>
            <a:ext cx="5128355" cy="3084395"/>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3467" b="0" kern="1200" spc="0">
                <a:solidFill>
                  <a:schemeClr val="tx1"/>
                </a:solidFill>
                <a:latin typeface="Arial" panose="020B0604020202020204"/>
                <a:ea typeface="Gibson SemiBold" pitchFamily="50" charset="0"/>
                <a:cs typeface="Arial" panose="020B0604020202020204"/>
              </a:defRPr>
            </a:lvl1pPr>
            <a:lvl2pPr marL="6858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933" b="0" kern="1200" spc="0">
                <a:solidFill>
                  <a:schemeClr val="tx1"/>
                </a:solidFill>
                <a:latin typeface="Arial" panose="020B0604020202020204"/>
                <a:ea typeface="Gibson SemiBold" pitchFamily="50" charset="0"/>
                <a:cs typeface="Arial" panose="020B0604020202020204"/>
              </a:defRPr>
            </a:lvl2pPr>
            <a:lvl3pPr marL="11430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2400" b="0" kern="1200" spc="0">
                <a:solidFill>
                  <a:schemeClr val="tx1"/>
                </a:solidFill>
                <a:latin typeface="Arial" panose="020B0604020202020204"/>
                <a:ea typeface="Gibson SemiBold" pitchFamily="50" charset="0"/>
                <a:cs typeface="Arial" panose="020B0604020202020204"/>
              </a:defRPr>
            </a:lvl3pPr>
            <a:lvl4pPr marL="16002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4pPr>
            <a:lvl5pPr marL="2057400" indent="-228600" algn="l" defTabSz="914400" rtl="0" eaLnBrk="1" latinLnBrk="0" hangingPunct="1">
              <a:lnSpc>
                <a:spcPct val="95000"/>
              </a:lnSpc>
              <a:spcBef>
                <a:spcPts val="2400"/>
              </a:spcBef>
              <a:buClr>
                <a:schemeClr val="accent1"/>
              </a:buClr>
              <a:buFont typeface="Arial" panose="020B0604020202020204" pitchFamily="34" charset="0"/>
              <a:buChar char="•"/>
              <a:defRPr lang="en-GB" sz="1867" b="0" kern="1200" spc="0">
                <a:solidFill>
                  <a:schemeClr val="tx1"/>
                </a:solidFill>
                <a:latin typeface="Arial" panose="020B0604020202020204"/>
                <a:ea typeface="Gibson SemiBold" pitchFamily="50" charset="0"/>
                <a:cs typeface="Arial" panose="020B060402020202020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25463" lvl="1" indent="-296863">
              <a:buClr>
                <a:schemeClr val="tx1"/>
              </a:buClr>
            </a:pPr>
            <a:r>
              <a:rPr lang="en-US" sz="2400" dirty="0">
                <a:latin typeface="+mn-lt"/>
              </a:rPr>
              <a:t>Transfusion-related adverse events</a:t>
            </a:r>
          </a:p>
          <a:p>
            <a:pPr marL="982663" lvl="3" indent="-296863">
              <a:buClr>
                <a:schemeClr val="tx1"/>
              </a:buClr>
            </a:pPr>
            <a:r>
              <a:rPr lang="en-US" sz="2000" dirty="0">
                <a:latin typeface="+mn-lt"/>
              </a:rPr>
              <a:t>Highest risk of any component</a:t>
            </a:r>
          </a:p>
          <a:p>
            <a:pPr marL="525463" lvl="1" indent="-296863">
              <a:buClr>
                <a:schemeClr val="tx1"/>
              </a:buClr>
            </a:pPr>
            <a:r>
              <a:rPr lang="en-US" sz="2400" dirty="0">
                <a:latin typeface="+mn-lt"/>
              </a:rPr>
              <a:t>Alloimmunization</a:t>
            </a:r>
          </a:p>
          <a:p>
            <a:pPr marL="525463" lvl="1" indent="-296863">
              <a:buClr>
                <a:schemeClr val="tx1"/>
              </a:buClr>
            </a:pPr>
            <a:r>
              <a:rPr lang="en-US" sz="2400" dirty="0">
                <a:latin typeface="+mn-lt"/>
              </a:rPr>
              <a:t>Infectious disease transmission </a:t>
            </a:r>
          </a:p>
        </p:txBody>
      </p:sp>
      <p:cxnSp>
        <p:nvCxnSpPr>
          <p:cNvPr id="11" name="Straight Connector 10">
            <a:extLst>
              <a:ext uri="{FF2B5EF4-FFF2-40B4-BE49-F238E27FC236}">
                <a16:creationId xmlns:a16="http://schemas.microsoft.com/office/drawing/2014/main" id="{BD582279-9F7B-063C-E04D-2FB0A2C3AA1A}"/>
              </a:ext>
            </a:extLst>
          </p:cNvPr>
          <p:cNvCxnSpPr/>
          <p:nvPr/>
        </p:nvCxnSpPr>
        <p:spPr>
          <a:xfrm>
            <a:off x="5980666" y="1590675"/>
            <a:ext cx="0" cy="4682351"/>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9EA6DF51-C5C6-03FE-827D-A02697153451}"/>
              </a:ext>
            </a:extLst>
          </p:cNvPr>
          <p:cNvCxnSpPr>
            <a:cxnSpLocks/>
          </p:cNvCxnSpPr>
          <p:nvPr/>
        </p:nvCxnSpPr>
        <p:spPr>
          <a:xfrm flipH="1">
            <a:off x="982639" y="2697510"/>
            <a:ext cx="10098826" cy="0"/>
          </a:xfrm>
          <a:prstGeom prst="line">
            <a:avLst/>
          </a:prstGeom>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70524C10-49CC-BB1C-5523-B3B0AE50A7A2}"/>
              </a:ext>
            </a:extLst>
          </p:cNvPr>
          <p:cNvSpPr txBox="1"/>
          <p:nvPr/>
        </p:nvSpPr>
        <p:spPr>
          <a:xfrm>
            <a:off x="6103751" y="6172200"/>
            <a:ext cx="6149941" cy="523220"/>
          </a:xfrm>
          <a:prstGeom prst="rect">
            <a:avLst/>
          </a:prstGeom>
          <a:noFill/>
        </p:spPr>
        <p:txBody>
          <a:bodyPr wrap="square" rtlCol="0">
            <a:spAutoFit/>
          </a:bodyPr>
          <a:lstStyle/>
          <a:p>
            <a:r>
              <a:rPr lang="en-US" sz="1400" i="1" dirty="0"/>
              <a:t>Narayan, S. et al., 2024. The 2024 Annual SHOT Report, Manchester: Serious Hazards of Transfusion (SHOT) Steering Group.</a:t>
            </a:r>
          </a:p>
        </p:txBody>
      </p:sp>
    </p:spTree>
    <p:extLst>
      <p:ext uri="{BB962C8B-B14F-4D97-AF65-F5344CB8AC3E}">
        <p14:creationId xmlns:p14="http://schemas.microsoft.com/office/powerpoint/2010/main" val="4253795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C4C5D-89D4-9DFE-1747-58A533364582}"/>
            </a:ext>
          </a:extLst>
        </p:cNvPr>
        <p:cNvGrpSpPr/>
        <p:nvPr/>
      </p:nvGrpSpPr>
      <p:grpSpPr>
        <a:xfrm>
          <a:off x="0" y="0"/>
          <a:ext cx="0" cy="0"/>
          <a:chOff x="0" y="0"/>
          <a:chExt cx="0" cy="0"/>
        </a:xfrm>
      </p:grpSpPr>
      <p:pic>
        <p:nvPicPr>
          <p:cNvPr id="4" name="Picture 3" descr="A close-up of a medical document&#10;&#10;AI-generated content may be incorrect.">
            <a:extLst>
              <a:ext uri="{FF2B5EF4-FFF2-40B4-BE49-F238E27FC236}">
                <a16:creationId xmlns:a16="http://schemas.microsoft.com/office/drawing/2014/main" id="{9EF1F3E6-52E9-0B8C-72A8-105B0C32D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27" y="269681"/>
            <a:ext cx="12082546" cy="3649091"/>
          </a:xfrm>
          <a:prstGeom prst="rect">
            <a:avLst/>
          </a:prstGeom>
        </p:spPr>
      </p:pic>
      <p:sp>
        <p:nvSpPr>
          <p:cNvPr id="2" name="TextBox 1">
            <a:extLst>
              <a:ext uri="{FF2B5EF4-FFF2-40B4-BE49-F238E27FC236}">
                <a16:creationId xmlns:a16="http://schemas.microsoft.com/office/drawing/2014/main" id="{C91ACDE3-FF2C-1671-72B1-ABE490802B58}"/>
              </a:ext>
            </a:extLst>
          </p:cNvPr>
          <p:cNvSpPr txBox="1"/>
          <p:nvPr/>
        </p:nvSpPr>
        <p:spPr>
          <a:xfrm>
            <a:off x="161227" y="5611733"/>
            <a:ext cx="11760697" cy="861774"/>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a:p>
            <a:endParaRPr lang="en-US" i="1" dirty="0"/>
          </a:p>
        </p:txBody>
      </p:sp>
      <p:pic>
        <p:nvPicPr>
          <p:cNvPr id="8" name="Picture 7" descr="A close-up of a logo&#10;&#10;AI-generated content may be incorrect.">
            <a:extLst>
              <a:ext uri="{FF2B5EF4-FFF2-40B4-BE49-F238E27FC236}">
                <a16:creationId xmlns:a16="http://schemas.microsoft.com/office/drawing/2014/main" id="{20E296B5-6418-CBAD-DF7F-109393F89C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7255" y="4011368"/>
            <a:ext cx="4879109" cy="1227081"/>
          </a:xfrm>
          <a:prstGeom prst="rect">
            <a:avLst/>
          </a:prstGeom>
        </p:spPr>
      </p:pic>
    </p:spTree>
    <p:extLst>
      <p:ext uri="{BB962C8B-B14F-4D97-AF65-F5344CB8AC3E}">
        <p14:creationId xmlns:p14="http://schemas.microsoft.com/office/powerpoint/2010/main" val="1960204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C2D18-CB8E-6A8C-9588-08BE7D508639}"/>
              </a:ext>
            </a:extLst>
          </p:cNvPr>
          <p:cNvSpPr>
            <a:spLocks noGrp="1"/>
          </p:cNvSpPr>
          <p:nvPr>
            <p:ph type="title"/>
          </p:nvPr>
        </p:nvSpPr>
        <p:spPr>
          <a:xfrm>
            <a:off x="838200" y="216310"/>
            <a:ext cx="10515600" cy="1371600"/>
          </a:xfrm>
        </p:spPr>
        <p:txBody>
          <a:bodyPr>
            <a:normAutofit/>
          </a:bodyPr>
          <a:lstStyle/>
          <a:p>
            <a:r>
              <a:rPr lang="en-US" sz="4000" b="1" dirty="0">
                <a:latin typeface="+mj-lt"/>
              </a:rPr>
              <a:t>Platelet Guidelines: Purpose and Scope</a:t>
            </a:r>
          </a:p>
        </p:txBody>
      </p:sp>
      <p:sp>
        <p:nvSpPr>
          <p:cNvPr id="3" name="Content Placeholder 2">
            <a:extLst>
              <a:ext uri="{FF2B5EF4-FFF2-40B4-BE49-F238E27FC236}">
                <a16:creationId xmlns:a16="http://schemas.microsoft.com/office/drawing/2014/main" id="{B6743CAC-1547-75B1-0F40-8E187020947A}"/>
              </a:ext>
            </a:extLst>
          </p:cNvPr>
          <p:cNvSpPr>
            <a:spLocks noGrp="1"/>
          </p:cNvSpPr>
          <p:nvPr>
            <p:ph idx="1"/>
          </p:nvPr>
        </p:nvSpPr>
        <p:spPr>
          <a:xfrm>
            <a:off x="474408" y="1919121"/>
            <a:ext cx="6673770" cy="4351338"/>
          </a:xfrm>
        </p:spPr>
        <p:txBody>
          <a:bodyPr>
            <a:normAutofit fontScale="85000" lnSpcReduction="20000"/>
          </a:bodyPr>
          <a:lstStyle/>
          <a:p>
            <a:r>
              <a:rPr lang="en-US" dirty="0">
                <a:latin typeface="+mn-lt"/>
              </a:rPr>
              <a:t>Need for updated recommendations on clinical use of platelets</a:t>
            </a:r>
          </a:p>
          <a:p>
            <a:r>
              <a:rPr lang="en-US" u="sng" dirty="0">
                <a:latin typeface="+mn-lt"/>
              </a:rPr>
              <a:t>Out of scope</a:t>
            </a:r>
            <a:r>
              <a:rPr lang="en-US" dirty="0">
                <a:latin typeface="+mn-lt"/>
              </a:rPr>
              <a:t>: </a:t>
            </a:r>
          </a:p>
          <a:p>
            <a:pPr lvl="1"/>
            <a:r>
              <a:rPr lang="en-US" dirty="0">
                <a:effectLst/>
                <a:latin typeface="+mn-lt"/>
                <a:ea typeface="MS Mincho" panose="02020609040205080304" pitchFamily="49" charset="-128"/>
                <a:cs typeface="Times New Roman" panose="02020603050405020304" pitchFamily="18" charset="0"/>
              </a:rPr>
              <a:t>Component attributes</a:t>
            </a:r>
            <a:endParaRPr lang="en-US" dirty="0">
              <a:latin typeface="+mn-lt"/>
              <a:ea typeface="MS Mincho" panose="02020609040205080304" pitchFamily="49" charset="-128"/>
              <a:cs typeface="Times New Roman" panose="02020603050405020304" pitchFamily="18" charset="0"/>
            </a:endParaRPr>
          </a:p>
          <a:p>
            <a:pPr lvl="1"/>
            <a:r>
              <a:rPr lang="en-US" dirty="0">
                <a:latin typeface="+mn-lt"/>
                <a:ea typeface="MS Mincho" panose="02020609040205080304" pitchFamily="49" charset="-128"/>
                <a:cs typeface="Times New Roman" panose="02020603050405020304" pitchFamily="18" charset="0"/>
              </a:rPr>
              <a:t>Platelet t</a:t>
            </a:r>
            <a:r>
              <a:rPr lang="en-US" dirty="0">
                <a:effectLst/>
                <a:latin typeface="+mn-lt"/>
                <a:ea typeface="MS Mincho" panose="02020609040205080304" pitchFamily="49" charset="-128"/>
                <a:cs typeface="Times New Roman" panose="02020603050405020304" pitchFamily="18" charset="0"/>
              </a:rPr>
              <a:t>ransfusion refractoriness</a:t>
            </a:r>
            <a:endParaRPr lang="en-US" dirty="0">
              <a:latin typeface="+mn-lt"/>
              <a:ea typeface="MS Mincho" panose="02020609040205080304" pitchFamily="49" charset="-128"/>
              <a:cs typeface="Times New Roman" panose="02020603050405020304" pitchFamily="18" charset="0"/>
            </a:endParaRPr>
          </a:p>
          <a:p>
            <a:pPr lvl="1"/>
            <a:r>
              <a:rPr lang="en-US" dirty="0">
                <a:effectLst/>
                <a:latin typeface="+mn-lt"/>
                <a:ea typeface="MS Mincho" panose="02020609040205080304" pitchFamily="49" charset="-128"/>
                <a:cs typeface="Times New Roman" panose="02020603050405020304" pitchFamily="18" charset="0"/>
              </a:rPr>
              <a:t>Patients with thrombocytopenia receiving anticoagulation</a:t>
            </a:r>
            <a:endParaRPr lang="en-US" dirty="0">
              <a:latin typeface="+mn-lt"/>
              <a:ea typeface="MS Mincho" panose="02020609040205080304" pitchFamily="49" charset="-128"/>
              <a:cs typeface="Times New Roman" panose="02020603050405020304" pitchFamily="18" charset="0"/>
            </a:endParaRPr>
          </a:p>
          <a:p>
            <a:pPr lvl="1"/>
            <a:r>
              <a:rPr lang="en-US" dirty="0">
                <a:effectLst/>
                <a:latin typeface="+mn-lt"/>
                <a:ea typeface="MS Mincho" panose="02020609040205080304" pitchFamily="49" charset="-128"/>
                <a:cs typeface="Times New Roman" panose="02020603050405020304" pitchFamily="18" charset="0"/>
              </a:rPr>
              <a:t>Massive hemorrhage protocols</a:t>
            </a:r>
          </a:p>
          <a:p>
            <a:pPr lvl="1"/>
            <a:r>
              <a:rPr lang="en-US" dirty="0">
                <a:latin typeface="+mn-lt"/>
                <a:ea typeface="MS Mincho" panose="02020609040205080304" pitchFamily="49" charset="-128"/>
                <a:cs typeface="Times New Roman" panose="02020603050405020304" pitchFamily="18" charset="0"/>
              </a:rPr>
              <a:t>V</a:t>
            </a:r>
            <a:r>
              <a:rPr lang="en-US" dirty="0">
                <a:effectLst/>
                <a:latin typeface="+mn-lt"/>
                <a:ea typeface="MS Mincho" panose="02020609040205080304" pitchFamily="49" charset="-128"/>
                <a:cs typeface="Times New Roman" panose="02020603050405020304" pitchFamily="18" charset="0"/>
              </a:rPr>
              <a:t>iscoelastic testing </a:t>
            </a:r>
          </a:p>
          <a:p>
            <a:pPr lvl="1"/>
            <a:r>
              <a:rPr lang="en-US" dirty="0">
                <a:effectLst/>
                <a:latin typeface="+mn-lt"/>
                <a:ea typeface="MS Mincho" panose="02020609040205080304" pitchFamily="49" charset="-128"/>
                <a:cs typeface="Times New Roman" panose="02020603050405020304" pitchFamily="18" charset="0"/>
              </a:rPr>
              <a:t>Alternatives/adjuncts (e.g. antifibrinolytic agents)</a:t>
            </a:r>
            <a:r>
              <a:rPr lang="en-US" dirty="0">
                <a:effectLst/>
                <a:latin typeface="+mn-lt"/>
              </a:rPr>
              <a:t> </a:t>
            </a:r>
            <a:endParaRPr lang="en-US" dirty="0">
              <a:latin typeface="+mn-lt"/>
            </a:endParaRPr>
          </a:p>
          <a:p>
            <a:endParaRPr lang="en-US" dirty="0">
              <a:latin typeface="+mn-lt"/>
            </a:endParaRPr>
          </a:p>
        </p:txBody>
      </p:sp>
      <p:pic>
        <p:nvPicPr>
          <p:cNvPr id="5" name="Picture 4" descr="A screenshot of a medical review&#10;&#10;Description automatically generated">
            <a:extLst>
              <a:ext uri="{FF2B5EF4-FFF2-40B4-BE49-F238E27FC236}">
                <a16:creationId xmlns:a16="http://schemas.microsoft.com/office/drawing/2014/main" id="{FF21D8DA-A187-2915-2C7B-54952F0F611A}"/>
              </a:ext>
            </a:extLst>
          </p:cNvPr>
          <p:cNvPicPr>
            <a:picLocks noChangeAspect="1"/>
          </p:cNvPicPr>
          <p:nvPr/>
        </p:nvPicPr>
        <p:blipFill>
          <a:blip r:embed="rId2"/>
          <a:stretch>
            <a:fillRect/>
          </a:stretch>
        </p:blipFill>
        <p:spPr>
          <a:xfrm>
            <a:off x="7294376" y="3735353"/>
            <a:ext cx="4846520" cy="2333014"/>
          </a:xfrm>
          <a:prstGeom prst="rect">
            <a:avLst/>
          </a:prstGeom>
        </p:spPr>
      </p:pic>
      <p:pic>
        <p:nvPicPr>
          <p:cNvPr id="7" name="Picture 6" descr="A close-up of a medical document&#10;&#10;Description automatically generated">
            <a:extLst>
              <a:ext uri="{FF2B5EF4-FFF2-40B4-BE49-F238E27FC236}">
                <a16:creationId xmlns:a16="http://schemas.microsoft.com/office/drawing/2014/main" id="{B63DF5E6-CB22-DC4A-A5EC-D75E9992F2BB}"/>
              </a:ext>
            </a:extLst>
          </p:cNvPr>
          <p:cNvPicPr>
            <a:picLocks noChangeAspect="1"/>
          </p:cNvPicPr>
          <p:nvPr/>
        </p:nvPicPr>
        <p:blipFill>
          <a:blip r:embed="rId3"/>
          <a:stretch>
            <a:fillRect/>
          </a:stretch>
        </p:blipFill>
        <p:spPr>
          <a:xfrm>
            <a:off x="7281153" y="1919121"/>
            <a:ext cx="4910848" cy="1707636"/>
          </a:xfrm>
          <a:prstGeom prst="rect">
            <a:avLst/>
          </a:prstGeom>
        </p:spPr>
      </p:pic>
      <p:sp>
        <p:nvSpPr>
          <p:cNvPr id="4" name="TextBox 3">
            <a:extLst>
              <a:ext uri="{FF2B5EF4-FFF2-40B4-BE49-F238E27FC236}">
                <a16:creationId xmlns:a16="http://schemas.microsoft.com/office/drawing/2014/main" id="{A7AB4687-7003-4F62-6864-9B04CE44C0B2}"/>
              </a:ext>
            </a:extLst>
          </p:cNvPr>
          <p:cNvSpPr txBox="1"/>
          <p:nvPr/>
        </p:nvSpPr>
        <p:spPr>
          <a:xfrm rot="-2100000">
            <a:off x="8598425" y="3381200"/>
            <a:ext cx="2081109" cy="1015663"/>
          </a:xfrm>
          <a:prstGeom prst="rect">
            <a:avLst/>
          </a:prstGeom>
          <a:solidFill>
            <a:schemeClr val="bg1"/>
          </a:solidFill>
        </p:spPr>
        <p:txBody>
          <a:bodyPr wrap="square" rtlCol="0">
            <a:spAutoFit/>
          </a:bodyPr>
          <a:lstStyle/>
          <a:p>
            <a:pPr algn="ctr"/>
            <a:r>
              <a:rPr lang="en-US" sz="6000" b="1" dirty="0"/>
              <a:t>2015</a:t>
            </a:r>
          </a:p>
        </p:txBody>
      </p:sp>
    </p:spTree>
    <p:extLst>
      <p:ext uri="{BB962C8B-B14F-4D97-AF65-F5344CB8AC3E}">
        <p14:creationId xmlns:p14="http://schemas.microsoft.com/office/powerpoint/2010/main" val="2568972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5098E-1B86-BA1B-BA2C-74760EEE745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D9DF9C4-6B81-B749-2779-73CD572B0265}"/>
              </a:ext>
            </a:extLst>
          </p:cNvPr>
          <p:cNvPicPr>
            <a:picLocks noChangeAspect="1"/>
          </p:cNvPicPr>
          <p:nvPr/>
        </p:nvPicPr>
        <p:blipFill>
          <a:blip r:embed="rId2"/>
          <a:stretch>
            <a:fillRect/>
          </a:stretch>
        </p:blipFill>
        <p:spPr>
          <a:xfrm rot="5400000">
            <a:off x="4783425" y="946109"/>
            <a:ext cx="6793105" cy="4900888"/>
          </a:xfrm>
          <a:prstGeom prst="rect">
            <a:avLst/>
          </a:prstGeom>
        </p:spPr>
      </p:pic>
      <p:sp>
        <p:nvSpPr>
          <p:cNvPr id="9" name="TextBox 8">
            <a:extLst>
              <a:ext uri="{FF2B5EF4-FFF2-40B4-BE49-F238E27FC236}">
                <a16:creationId xmlns:a16="http://schemas.microsoft.com/office/drawing/2014/main" id="{44DB1128-CAD5-3D7A-A6DC-C21B6AFA4025}"/>
              </a:ext>
            </a:extLst>
          </p:cNvPr>
          <p:cNvSpPr txBox="1"/>
          <p:nvPr/>
        </p:nvSpPr>
        <p:spPr>
          <a:xfrm>
            <a:off x="8990202" y="5824964"/>
            <a:ext cx="2375984" cy="523220"/>
          </a:xfrm>
          <a:prstGeom prst="rect">
            <a:avLst/>
          </a:prstGeom>
          <a:solidFill>
            <a:schemeClr val="bg1"/>
          </a:solidFill>
        </p:spPr>
        <p:txBody>
          <a:bodyPr wrap="square" rtlCol="0">
            <a:spAutoFit/>
          </a:bodyPr>
          <a:lstStyle/>
          <a:p>
            <a:r>
              <a:rPr lang="en-GB" sz="2800" b="1" dirty="0" err="1"/>
              <a:t>Hemoglobin</a:t>
            </a:r>
            <a:endParaRPr lang="en-GB" sz="2800" b="1" dirty="0"/>
          </a:p>
        </p:txBody>
      </p:sp>
      <p:sp>
        <p:nvSpPr>
          <p:cNvPr id="10" name="TextBox 9">
            <a:extLst>
              <a:ext uri="{FF2B5EF4-FFF2-40B4-BE49-F238E27FC236}">
                <a16:creationId xmlns:a16="http://schemas.microsoft.com/office/drawing/2014/main" id="{47C998F3-4FE2-AD3E-ABD2-D2114E659ABA}"/>
              </a:ext>
            </a:extLst>
          </p:cNvPr>
          <p:cNvSpPr txBox="1"/>
          <p:nvPr/>
        </p:nvSpPr>
        <p:spPr>
          <a:xfrm>
            <a:off x="5824706" y="6350574"/>
            <a:ext cx="5910094" cy="461665"/>
          </a:xfrm>
          <a:prstGeom prst="rect">
            <a:avLst/>
          </a:prstGeom>
          <a:solidFill>
            <a:schemeClr val="bg1"/>
          </a:solidFill>
        </p:spPr>
        <p:txBody>
          <a:bodyPr wrap="square" rtlCol="0">
            <a:spAutoFit/>
          </a:bodyPr>
          <a:lstStyle/>
          <a:p>
            <a:r>
              <a:rPr lang="en-GB" sz="2400" dirty="0"/>
              <a:t>  6       7       8       9     10     11     12  g/L</a:t>
            </a:r>
          </a:p>
        </p:txBody>
      </p:sp>
      <p:sp>
        <p:nvSpPr>
          <p:cNvPr id="11" name="Title 1">
            <a:extLst>
              <a:ext uri="{FF2B5EF4-FFF2-40B4-BE49-F238E27FC236}">
                <a16:creationId xmlns:a16="http://schemas.microsoft.com/office/drawing/2014/main" id="{B388192D-4E47-08D6-F7F4-C78F84F40C5F}"/>
              </a:ext>
            </a:extLst>
          </p:cNvPr>
          <p:cNvSpPr>
            <a:spLocks noGrp="1"/>
          </p:cNvSpPr>
          <p:nvPr>
            <p:ph type="title"/>
          </p:nvPr>
        </p:nvSpPr>
        <p:spPr>
          <a:xfrm>
            <a:off x="447373" y="2023847"/>
            <a:ext cx="4787093" cy="2745411"/>
          </a:xfrm>
          <a:noFill/>
        </p:spPr>
        <p:txBody>
          <a:bodyPr vert="horz" lIns="91440" tIns="45720" rIns="91440" bIns="45720" rtlCol="0" anchor="ctr">
            <a:noAutofit/>
          </a:bodyPr>
          <a:lstStyle/>
          <a:p>
            <a:pPr algn="ctr"/>
            <a:r>
              <a:rPr lang="en-US" sz="4000" b="1" kern="1200" dirty="0">
                <a:latin typeface="+mj-lt"/>
                <a:ea typeface="+mj-ea"/>
                <a:cs typeface="+mj-cs"/>
              </a:rPr>
              <a:t>Restrictive vs. Liberal Red Blood Cell Transfusion Strategies: Randomized Trials</a:t>
            </a:r>
          </a:p>
        </p:txBody>
      </p:sp>
      <p:sp>
        <p:nvSpPr>
          <p:cNvPr id="12" name="TextBox 11">
            <a:extLst>
              <a:ext uri="{FF2B5EF4-FFF2-40B4-BE49-F238E27FC236}">
                <a16:creationId xmlns:a16="http://schemas.microsoft.com/office/drawing/2014/main" id="{3E4FF485-EE24-6748-6E3D-3A5422F4C615}"/>
              </a:ext>
            </a:extLst>
          </p:cNvPr>
          <p:cNvSpPr txBox="1"/>
          <p:nvPr/>
        </p:nvSpPr>
        <p:spPr>
          <a:xfrm>
            <a:off x="1295400" y="6485329"/>
            <a:ext cx="2756995" cy="307777"/>
          </a:xfrm>
          <a:prstGeom prst="rect">
            <a:avLst/>
          </a:prstGeom>
          <a:solidFill>
            <a:schemeClr val="bg1"/>
          </a:solidFill>
        </p:spPr>
        <p:txBody>
          <a:bodyPr wrap="square" rtlCol="0">
            <a:spAutoFit/>
          </a:bodyPr>
          <a:lstStyle/>
          <a:p>
            <a:pPr algn="ctr"/>
            <a:r>
              <a:rPr lang="en-US" sz="1400" i="1" dirty="0"/>
              <a:t>Courtesy Pamela Stanworth</a:t>
            </a:r>
          </a:p>
        </p:txBody>
      </p:sp>
    </p:spTree>
    <p:extLst>
      <p:ext uri="{BB962C8B-B14F-4D97-AF65-F5344CB8AC3E}">
        <p14:creationId xmlns:p14="http://schemas.microsoft.com/office/powerpoint/2010/main" val="303336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02EE1-54EB-6A3B-31D1-6DF804154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9519D-2265-B761-DB0C-EDD30A0FB98B}"/>
              </a:ext>
            </a:extLst>
          </p:cNvPr>
          <p:cNvSpPr>
            <a:spLocks noGrp="1"/>
          </p:cNvSpPr>
          <p:nvPr>
            <p:ph type="title"/>
          </p:nvPr>
        </p:nvSpPr>
        <p:spPr>
          <a:xfrm>
            <a:off x="17585" y="1265237"/>
            <a:ext cx="4896465" cy="1325563"/>
          </a:xfrm>
        </p:spPr>
        <p:txBody>
          <a:bodyPr>
            <a:normAutofit fontScale="90000"/>
          </a:bodyPr>
          <a:lstStyle/>
          <a:p>
            <a:r>
              <a:rPr lang="en-US" sz="4800" b="1" u="sng" dirty="0">
                <a:latin typeface="+mj-lt"/>
                <a:cs typeface="Futura Medium" panose="020B0602020204020303" pitchFamily="34" charset="-79"/>
              </a:rPr>
              <a:t>Platelets</a:t>
            </a:r>
            <a:r>
              <a:rPr lang="en-US" sz="4800" b="1" dirty="0">
                <a:latin typeface="+mj-lt"/>
                <a:cs typeface="Futura Medium" panose="020B0602020204020303" pitchFamily="34" charset="-79"/>
              </a:rPr>
              <a:t>:</a:t>
            </a:r>
            <a:br>
              <a:rPr lang="en-US" sz="4800" b="1" dirty="0">
                <a:latin typeface="+mj-lt"/>
                <a:cs typeface="Futura Medium" panose="020B0602020204020303" pitchFamily="34" charset="-79"/>
              </a:rPr>
            </a:br>
            <a:r>
              <a:rPr lang="en-US" sz="4800" b="1" dirty="0">
                <a:latin typeface="+mj-lt"/>
                <a:cs typeface="Futura Medium" panose="020B0602020204020303" pitchFamily="34" charset="-79"/>
              </a:rPr>
              <a:t>Restrictive vs. Liberal </a:t>
            </a:r>
            <a:r>
              <a:rPr lang="en-US" b="1" dirty="0">
                <a:latin typeface="+mj-lt"/>
                <a:cs typeface="Futura Medium" panose="020B0602020204020303" pitchFamily="34" charset="-79"/>
              </a:rPr>
              <a:t>P</a:t>
            </a:r>
            <a:r>
              <a:rPr lang="en-US" sz="4800" b="1" dirty="0">
                <a:latin typeface="+mj-lt"/>
                <a:cs typeface="Futura Medium" panose="020B0602020204020303" pitchFamily="34" charset="-79"/>
              </a:rPr>
              <a:t>aradigm</a:t>
            </a:r>
            <a:br>
              <a:rPr lang="en-US" sz="4800" b="1" dirty="0">
                <a:latin typeface="+mj-lt"/>
                <a:cs typeface="Futura Medium" panose="020B0602020204020303" pitchFamily="34" charset="-79"/>
              </a:rPr>
            </a:br>
            <a:endParaRPr lang="en-US" sz="4800" b="1" dirty="0">
              <a:latin typeface="+mj-lt"/>
              <a:cs typeface="Futura Medium" panose="020B0602020204020303" pitchFamily="34" charset="-79"/>
            </a:endParaRPr>
          </a:p>
        </p:txBody>
      </p:sp>
      <p:pic>
        <p:nvPicPr>
          <p:cNvPr id="6" name="Picture 5" descr="A screenshot of a data analysis&#10;&#10;AI-generated content may be incorrect.">
            <a:extLst>
              <a:ext uri="{FF2B5EF4-FFF2-40B4-BE49-F238E27FC236}">
                <a16:creationId xmlns:a16="http://schemas.microsoft.com/office/drawing/2014/main" id="{CE4BD290-EE7F-B7B0-8C8B-B8A3DAB2C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0"/>
            <a:ext cx="5631569" cy="6858000"/>
          </a:xfrm>
          <a:prstGeom prst="rect">
            <a:avLst/>
          </a:prstGeom>
        </p:spPr>
      </p:pic>
      <p:sp>
        <p:nvSpPr>
          <p:cNvPr id="8" name="TextBox 7">
            <a:extLst>
              <a:ext uri="{FF2B5EF4-FFF2-40B4-BE49-F238E27FC236}">
                <a16:creationId xmlns:a16="http://schemas.microsoft.com/office/drawing/2014/main" id="{6C697FD7-2D6B-AF96-1361-B610EBF17F9F}"/>
              </a:ext>
            </a:extLst>
          </p:cNvPr>
          <p:cNvSpPr txBox="1"/>
          <p:nvPr/>
        </p:nvSpPr>
        <p:spPr>
          <a:xfrm>
            <a:off x="239340" y="5351383"/>
            <a:ext cx="4276437" cy="1354217"/>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a:p>
            <a:endParaRPr lang="en-US" i="1" dirty="0"/>
          </a:p>
        </p:txBody>
      </p:sp>
      <p:sp>
        <p:nvSpPr>
          <p:cNvPr id="3" name="TextBox 2">
            <a:extLst>
              <a:ext uri="{FF2B5EF4-FFF2-40B4-BE49-F238E27FC236}">
                <a16:creationId xmlns:a16="http://schemas.microsoft.com/office/drawing/2014/main" id="{600957B8-4199-6293-D55F-8338FFFC3053}"/>
              </a:ext>
            </a:extLst>
          </p:cNvPr>
          <p:cNvSpPr txBox="1"/>
          <p:nvPr/>
        </p:nvSpPr>
        <p:spPr>
          <a:xfrm>
            <a:off x="10508369" y="1905000"/>
            <a:ext cx="1759831" cy="646331"/>
          </a:xfrm>
          <a:prstGeom prst="rect">
            <a:avLst/>
          </a:prstGeom>
          <a:noFill/>
        </p:spPr>
        <p:txBody>
          <a:bodyPr wrap="square" rtlCol="0">
            <a:spAutoFit/>
          </a:bodyPr>
          <a:lstStyle/>
          <a:p>
            <a:r>
              <a:rPr lang="en-US" b="1" dirty="0"/>
              <a:t>Platelet count threshold</a:t>
            </a:r>
          </a:p>
        </p:txBody>
      </p:sp>
      <p:sp>
        <p:nvSpPr>
          <p:cNvPr id="4" name="TextBox 3">
            <a:extLst>
              <a:ext uri="{FF2B5EF4-FFF2-40B4-BE49-F238E27FC236}">
                <a16:creationId xmlns:a16="http://schemas.microsoft.com/office/drawing/2014/main" id="{D19AD04D-BEEC-731A-3CB0-36FE07829B06}"/>
              </a:ext>
            </a:extLst>
          </p:cNvPr>
          <p:cNvSpPr txBox="1"/>
          <p:nvPr/>
        </p:nvSpPr>
        <p:spPr>
          <a:xfrm>
            <a:off x="10525954" y="4505226"/>
            <a:ext cx="1460893" cy="646331"/>
          </a:xfrm>
          <a:prstGeom prst="rect">
            <a:avLst/>
          </a:prstGeom>
          <a:noFill/>
        </p:spPr>
        <p:txBody>
          <a:bodyPr wrap="square" rtlCol="0">
            <a:spAutoFit/>
          </a:bodyPr>
          <a:lstStyle/>
          <a:p>
            <a:r>
              <a:rPr lang="en-US" b="1" dirty="0"/>
              <a:t>Platelet dose</a:t>
            </a:r>
          </a:p>
        </p:txBody>
      </p:sp>
      <p:sp>
        <p:nvSpPr>
          <p:cNvPr id="5" name="TextBox 4">
            <a:extLst>
              <a:ext uri="{FF2B5EF4-FFF2-40B4-BE49-F238E27FC236}">
                <a16:creationId xmlns:a16="http://schemas.microsoft.com/office/drawing/2014/main" id="{A16F09AB-1E16-98F4-0EEF-E1C85E34A7EA}"/>
              </a:ext>
            </a:extLst>
          </p:cNvPr>
          <p:cNvSpPr txBox="1"/>
          <p:nvPr/>
        </p:nvSpPr>
        <p:spPr>
          <a:xfrm>
            <a:off x="10515600" y="6028491"/>
            <a:ext cx="1619155" cy="646331"/>
          </a:xfrm>
          <a:prstGeom prst="rect">
            <a:avLst/>
          </a:prstGeom>
          <a:noFill/>
        </p:spPr>
        <p:txBody>
          <a:bodyPr wrap="square" rtlCol="0">
            <a:spAutoFit/>
          </a:bodyPr>
          <a:lstStyle/>
          <a:p>
            <a:r>
              <a:rPr lang="en-US" b="1" dirty="0"/>
              <a:t>Timing of transfusion</a:t>
            </a:r>
          </a:p>
        </p:txBody>
      </p:sp>
      <p:sp>
        <p:nvSpPr>
          <p:cNvPr id="7" name="TextBox 6">
            <a:extLst>
              <a:ext uri="{FF2B5EF4-FFF2-40B4-BE49-F238E27FC236}">
                <a16:creationId xmlns:a16="http://schemas.microsoft.com/office/drawing/2014/main" id="{4A2E7F48-C021-5582-0E61-7488D0CAB20C}"/>
              </a:ext>
            </a:extLst>
          </p:cNvPr>
          <p:cNvSpPr txBox="1"/>
          <p:nvPr/>
        </p:nvSpPr>
        <p:spPr>
          <a:xfrm>
            <a:off x="355501" y="3876571"/>
            <a:ext cx="3570660" cy="830997"/>
          </a:xfrm>
          <a:prstGeom prst="rect">
            <a:avLst/>
          </a:prstGeom>
          <a:noFill/>
        </p:spPr>
        <p:txBody>
          <a:bodyPr wrap="square" rtlCol="0">
            <a:spAutoFit/>
          </a:bodyPr>
          <a:lstStyle/>
          <a:p>
            <a:r>
              <a:rPr lang="en-US" sz="2400" b="1" dirty="0"/>
              <a:t>21 randomized trials</a:t>
            </a:r>
          </a:p>
          <a:p>
            <a:r>
              <a:rPr lang="en-US" sz="2400" b="1" dirty="0"/>
              <a:t>identified</a:t>
            </a:r>
          </a:p>
        </p:txBody>
      </p:sp>
      <p:sp>
        <p:nvSpPr>
          <p:cNvPr id="9" name="Right Brace 8">
            <a:extLst>
              <a:ext uri="{FF2B5EF4-FFF2-40B4-BE49-F238E27FC236}">
                <a16:creationId xmlns:a16="http://schemas.microsoft.com/office/drawing/2014/main" id="{83A569E5-5F77-8719-0D64-07973677FAD1}"/>
              </a:ext>
            </a:extLst>
          </p:cNvPr>
          <p:cNvSpPr/>
          <p:nvPr/>
        </p:nvSpPr>
        <p:spPr>
          <a:xfrm>
            <a:off x="10121507" y="838200"/>
            <a:ext cx="394093" cy="274320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Right Brace 9">
            <a:extLst>
              <a:ext uri="{FF2B5EF4-FFF2-40B4-BE49-F238E27FC236}">
                <a16:creationId xmlns:a16="http://schemas.microsoft.com/office/drawing/2014/main" id="{39FB0831-4DEF-12DB-713A-99FC1B3C308E}"/>
              </a:ext>
            </a:extLst>
          </p:cNvPr>
          <p:cNvSpPr/>
          <p:nvPr/>
        </p:nvSpPr>
        <p:spPr>
          <a:xfrm>
            <a:off x="10150515" y="4354718"/>
            <a:ext cx="394093" cy="900454"/>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Right Brace 10">
            <a:extLst>
              <a:ext uri="{FF2B5EF4-FFF2-40B4-BE49-F238E27FC236}">
                <a16:creationId xmlns:a16="http://schemas.microsoft.com/office/drawing/2014/main" id="{F3F86BDE-A039-D215-6E32-294F96448477}"/>
              </a:ext>
            </a:extLst>
          </p:cNvPr>
          <p:cNvSpPr/>
          <p:nvPr/>
        </p:nvSpPr>
        <p:spPr>
          <a:xfrm>
            <a:off x="10121507" y="6008407"/>
            <a:ext cx="394093" cy="773393"/>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524413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77D39-C7A2-F7C5-E3AA-7052C2775F06}"/>
              </a:ext>
            </a:extLst>
          </p:cNvPr>
          <p:cNvSpPr>
            <a:spLocks noGrp="1"/>
          </p:cNvSpPr>
          <p:nvPr>
            <p:ph type="title"/>
          </p:nvPr>
        </p:nvSpPr>
        <p:spPr/>
        <p:txBody>
          <a:bodyPr/>
          <a:lstStyle/>
          <a:p>
            <a:r>
              <a:rPr lang="en-US" b="1" dirty="0">
                <a:solidFill>
                  <a:schemeClr val="tx1"/>
                </a:solidFill>
              </a:rPr>
              <a:t>GRADE Methodology</a:t>
            </a:r>
          </a:p>
        </p:txBody>
      </p:sp>
      <p:sp>
        <p:nvSpPr>
          <p:cNvPr id="3" name="Content Placeholder 2">
            <a:extLst>
              <a:ext uri="{FF2B5EF4-FFF2-40B4-BE49-F238E27FC236}">
                <a16:creationId xmlns:a16="http://schemas.microsoft.com/office/drawing/2014/main" id="{C22AEB10-D6EE-76B2-3D26-7B13C3450C0E}"/>
              </a:ext>
            </a:extLst>
          </p:cNvPr>
          <p:cNvSpPr>
            <a:spLocks noGrp="1"/>
          </p:cNvSpPr>
          <p:nvPr>
            <p:ph idx="1"/>
          </p:nvPr>
        </p:nvSpPr>
        <p:spPr>
          <a:xfrm>
            <a:off x="838200" y="1524000"/>
            <a:ext cx="10515600" cy="4572000"/>
          </a:xfrm>
        </p:spPr>
        <p:txBody>
          <a:bodyPr/>
          <a:lstStyle/>
          <a:p>
            <a:r>
              <a:rPr lang="en-US" dirty="0"/>
              <a:t>Used by 100+ organizations</a:t>
            </a:r>
          </a:p>
          <a:p>
            <a:r>
              <a:rPr lang="en-US" b="1" dirty="0"/>
              <a:t>Evaluate the </a:t>
            </a:r>
            <a:r>
              <a:rPr lang="en-US" b="1" u="sng" dirty="0"/>
              <a:t>certainty</a:t>
            </a:r>
            <a:r>
              <a:rPr lang="en-US" b="1" dirty="0"/>
              <a:t> of the evidence</a:t>
            </a:r>
          </a:p>
          <a:p>
            <a:pPr lvl="1"/>
            <a:r>
              <a:rPr lang="en-US" dirty="0"/>
              <a:t>High (randomized trials </a:t>
            </a:r>
            <a:r>
              <a:rPr lang="en-US" u="sng" dirty="0"/>
              <a:t>start</a:t>
            </a:r>
            <a:r>
              <a:rPr lang="en-US" dirty="0"/>
              <a:t> here)</a:t>
            </a:r>
          </a:p>
          <a:p>
            <a:pPr lvl="1"/>
            <a:r>
              <a:rPr lang="en-US" dirty="0"/>
              <a:t>Moderate</a:t>
            </a:r>
          </a:p>
          <a:p>
            <a:pPr lvl="1"/>
            <a:r>
              <a:rPr lang="en-US" dirty="0"/>
              <a:t>Low (observational studies </a:t>
            </a:r>
            <a:r>
              <a:rPr lang="en-US" u="sng" dirty="0"/>
              <a:t>start</a:t>
            </a:r>
            <a:r>
              <a:rPr lang="en-US" dirty="0"/>
              <a:t> here)</a:t>
            </a:r>
          </a:p>
          <a:p>
            <a:pPr lvl="1"/>
            <a:r>
              <a:rPr lang="en-US" dirty="0"/>
              <a:t>Very low</a:t>
            </a:r>
          </a:p>
          <a:p>
            <a:r>
              <a:rPr lang="en-US" b="1" u="sng" dirty="0"/>
              <a:t>Evidence to decision</a:t>
            </a:r>
            <a:r>
              <a:rPr lang="en-US" b="1" dirty="0"/>
              <a:t>: making recommendations</a:t>
            </a:r>
          </a:p>
          <a:p>
            <a:pPr lvl="1"/>
            <a:r>
              <a:rPr lang="en-US" dirty="0"/>
              <a:t>Strong recommendation (“90+% of patients would want”)</a:t>
            </a:r>
          </a:p>
          <a:p>
            <a:pPr lvl="1"/>
            <a:r>
              <a:rPr lang="en-US" dirty="0"/>
              <a:t>Conditional recommendation (“50-90% of patients would want”)</a:t>
            </a:r>
          </a:p>
        </p:txBody>
      </p:sp>
      <p:sp>
        <p:nvSpPr>
          <p:cNvPr id="6" name="TextBox 5">
            <a:extLst>
              <a:ext uri="{FF2B5EF4-FFF2-40B4-BE49-F238E27FC236}">
                <a16:creationId xmlns:a16="http://schemas.microsoft.com/office/drawing/2014/main" id="{22814A29-C8B1-C9FF-1147-94B5BD6B2E8E}"/>
              </a:ext>
            </a:extLst>
          </p:cNvPr>
          <p:cNvSpPr txBox="1"/>
          <p:nvPr/>
        </p:nvSpPr>
        <p:spPr>
          <a:xfrm>
            <a:off x="8077200" y="3364123"/>
            <a:ext cx="3738623" cy="369332"/>
          </a:xfrm>
          <a:prstGeom prst="rect">
            <a:avLst/>
          </a:prstGeom>
          <a:noFill/>
        </p:spPr>
        <p:txBody>
          <a:bodyPr wrap="square" rtlCol="0">
            <a:spAutoFit/>
          </a:bodyPr>
          <a:lstStyle/>
          <a:p>
            <a:r>
              <a:rPr lang="en-US" i="1" dirty="0"/>
              <a:t>Guyatt et al. BMJ. 2008.</a:t>
            </a:r>
          </a:p>
        </p:txBody>
      </p:sp>
      <p:pic>
        <p:nvPicPr>
          <p:cNvPr id="7" name="Picture 6" descr="A red and white sign&#10;&#10;AI-generated content may be incorrect.">
            <a:extLst>
              <a:ext uri="{FF2B5EF4-FFF2-40B4-BE49-F238E27FC236}">
                <a16:creationId xmlns:a16="http://schemas.microsoft.com/office/drawing/2014/main" id="{A3E2C7CF-6C8D-0B02-A5A8-7739E152F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3140" y="1663859"/>
            <a:ext cx="4305682" cy="1524544"/>
          </a:xfrm>
          <a:prstGeom prst="rect">
            <a:avLst/>
          </a:prstGeom>
        </p:spPr>
      </p:pic>
    </p:spTree>
    <p:extLst>
      <p:ext uri="{BB962C8B-B14F-4D97-AF65-F5344CB8AC3E}">
        <p14:creationId xmlns:p14="http://schemas.microsoft.com/office/powerpoint/2010/main" val="3279283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5C8B-39C7-11EA-12C7-BC0BC2ABE795}"/>
              </a:ext>
            </a:extLst>
          </p:cNvPr>
          <p:cNvSpPr>
            <a:spLocks noGrp="1"/>
          </p:cNvSpPr>
          <p:nvPr>
            <p:ph type="title"/>
          </p:nvPr>
        </p:nvSpPr>
        <p:spPr/>
        <p:txBody>
          <a:bodyPr/>
          <a:lstStyle/>
          <a:p>
            <a:r>
              <a:rPr lang="en-US" sz="4800" b="1" dirty="0">
                <a:solidFill>
                  <a:schemeClr val="tx1"/>
                </a:solidFill>
              </a:rPr>
              <a:t>Certainty (Quality) of the Evidence</a:t>
            </a:r>
          </a:p>
        </p:txBody>
      </p:sp>
      <p:sp>
        <p:nvSpPr>
          <p:cNvPr id="4" name="Rectangle 3">
            <a:extLst>
              <a:ext uri="{FF2B5EF4-FFF2-40B4-BE49-F238E27FC236}">
                <a16:creationId xmlns:a16="http://schemas.microsoft.com/office/drawing/2014/main" id="{E9B936E9-EBD0-0E51-6174-B81F7655415A}"/>
              </a:ext>
            </a:extLst>
          </p:cNvPr>
          <p:cNvSpPr/>
          <p:nvPr/>
        </p:nvSpPr>
        <p:spPr>
          <a:xfrm>
            <a:off x="152400" y="1933722"/>
            <a:ext cx="4198910" cy="361251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dirty="0"/>
              <a:t>Must consider:</a:t>
            </a:r>
          </a:p>
          <a:p>
            <a:pPr marL="1028700" lvl="1" indent="-571500">
              <a:buFont typeface="Arial" panose="020B0604020202020204" pitchFamily="34" charset="0"/>
              <a:buChar char="•"/>
            </a:pPr>
            <a:r>
              <a:rPr lang="en-US" sz="3600" dirty="0"/>
              <a:t>Risk of bias</a:t>
            </a:r>
          </a:p>
          <a:p>
            <a:pPr marL="1028700" lvl="1" indent="-571500">
              <a:buFont typeface="Arial" panose="020B0604020202020204" pitchFamily="34" charset="0"/>
              <a:buChar char="•"/>
            </a:pPr>
            <a:r>
              <a:rPr lang="en-US" sz="3600" dirty="0"/>
              <a:t>Imprecision</a:t>
            </a:r>
          </a:p>
          <a:p>
            <a:pPr marL="1028700" lvl="1" indent="-571500">
              <a:buFont typeface="Arial" panose="020B0604020202020204" pitchFamily="34" charset="0"/>
              <a:buChar char="•"/>
            </a:pPr>
            <a:r>
              <a:rPr lang="en-US" sz="3600" dirty="0"/>
              <a:t>Inconsistency</a:t>
            </a:r>
          </a:p>
          <a:p>
            <a:pPr marL="1028700" lvl="1" indent="-571500">
              <a:buFont typeface="Arial" panose="020B0604020202020204" pitchFamily="34" charset="0"/>
              <a:buChar char="•"/>
            </a:pPr>
            <a:r>
              <a:rPr lang="en-US" sz="3600" dirty="0"/>
              <a:t>Indirectness</a:t>
            </a:r>
          </a:p>
        </p:txBody>
      </p:sp>
      <p:pic>
        <p:nvPicPr>
          <p:cNvPr id="3" name="Picture 2" descr="A diagram of a diagram&#10;&#10;AI-generated content may be incorrect.">
            <a:extLst>
              <a:ext uri="{FF2B5EF4-FFF2-40B4-BE49-F238E27FC236}">
                <a16:creationId xmlns:a16="http://schemas.microsoft.com/office/drawing/2014/main" id="{097E37D7-FBBD-EC75-F47F-F823C92F8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1933722"/>
            <a:ext cx="7805902" cy="3652405"/>
          </a:xfrm>
          <a:prstGeom prst="rect">
            <a:avLst/>
          </a:prstGeom>
        </p:spPr>
      </p:pic>
      <p:sp>
        <p:nvSpPr>
          <p:cNvPr id="6" name="TextBox 5">
            <a:extLst>
              <a:ext uri="{FF2B5EF4-FFF2-40B4-BE49-F238E27FC236}">
                <a16:creationId xmlns:a16="http://schemas.microsoft.com/office/drawing/2014/main" id="{59DE7D74-82E7-48C8-7BAB-DD90AE86F52E}"/>
              </a:ext>
            </a:extLst>
          </p:cNvPr>
          <p:cNvSpPr txBox="1"/>
          <p:nvPr/>
        </p:nvSpPr>
        <p:spPr>
          <a:xfrm>
            <a:off x="5362213" y="6336617"/>
            <a:ext cx="6829787" cy="307777"/>
          </a:xfrm>
          <a:prstGeom prst="rect">
            <a:avLst/>
          </a:prstGeom>
          <a:noFill/>
        </p:spPr>
        <p:txBody>
          <a:bodyPr wrap="square" rtlCol="0">
            <a:spAutoFit/>
          </a:bodyPr>
          <a:lstStyle/>
          <a:p>
            <a:r>
              <a:rPr lang="en-US" sz="1400" i="1" dirty="0"/>
              <a:t>https://</a:t>
            </a:r>
            <a:r>
              <a:rPr lang="en-US" sz="1400" i="1" dirty="0" err="1"/>
              <a:t>www.medwave.cl</a:t>
            </a:r>
            <a:r>
              <a:rPr lang="en-US" sz="1400" i="1" dirty="0"/>
              <a:t>/</a:t>
            </a:r>
            <a:r>
              <a:rPr lang="en-US" sz="1400" i="1" dirty="0" err="1"/>
              <a:t>revisiones</a:t>
            </a:r>
            <a:r>
              <a:rPr lang="en-US" sz="1400" i="1" dirty="0"/>
              <a:t>/</a:t>
            </a:r>
            <a:r>
              <a:rPr lang="en-US" sz="1400" i="1" dirty="0" err="1"/>
              <a:t>metodinvestreport</a:t>
            </a:r>
            <a:r>
              <a:rPr lang="en-US" sz="1400" i="1" dirty="0"/>
              <a:t>/8109.html?lang=</a:t>
            </a:r>
            <a:r>
              <a:rPr lang="en-US" sz="1400" i="1" dirty="0" err="1"/>
              <a:t>en</a:t>
            </a:r>
            <a:endParaRPr lang="en-US" sz="1400" i="1" dirty="0"/>
          </a:p>
        </p:txBody>
      </p:sp>
    </p:spTree>
    <p:extLst>
      <p:ext uri="{BB962C8B-B14F-4D97-AF65-F5344CB8AC3E}">
        <p14:creationId xmlns:p14="http://schemas.microsoft.com/office/powerpoint/2010/main" val="3376687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6482-8741-9F09-06EB-AD2EE6025D2C}"/>
              </a:ext>
            </a:extLst>
          </p:cNvPr>
          <p:cNvSpPr>
            <a:spLocks noGrp="1"/>
          </p:cNvSpPr>
          <p:nvPr>
            <p:ph type="title"/>
          </p:nvPr>
        </p:nvSpPr>
        <p:spPr>
          <a:xfrm>
            <a:off x="838200" y="164594"/>
            <a:ext cx="10515600" cy="1371600"/>
          </a:xfrm>
        </p:spPr>
        <p:txBody>
          <a:bodyPr>
            <a:normAutofit fontScale="90000"/>
          </a:bodyPr>
          <a:lstStyle/>
          <a:p>
            <a:r>
              <a:rPr lang="en-US" b="1" dirty="0"/>
              <a:t>Overarching Population, intervention, comparison, outcome (PICO) Question</a:t>
            </a:r>
            <a:endParaRPr lang="en-US" b="1" dirty="0">
              <a:latin typeface="+mj-lt"/>
            </a:endParaRPr>
          </a:p>
        </p:txBody>
      </p:sp>
      <p:sp>
        <p:nvSpPr>
          <p:cNvPr id="3" name="Content Placeholder 2">
            <a:extLst>
              <a:ext uri="{FF2B5EF4-FFF2-40B4-BE49-F238E27FC236}">
                <a16:creationId xmlns:a16="http://schemas.microsoft.com/office/drawing/2014/main" id="{D2919676-AC90-13F1-D328-171114EE2701}"/>
              </a:ext>
            </a:extLst>
          </p:cNvPr>
          <p:cNvSpPr>
            <a:spLocks noGrp="1"/>
          </p:cNvSpPr>
          <p:nvPr>
            <p:ph idx="1"/>
          </p:nvPr>
        </p:nvSpPr>
        <p:spPr>
          <a:xfrm>
            <a:off x="838200" y="1825625"/>
            <a:ext cx="6428870" cy="4351338"/>
          </a:xfrm>
        </p:spPr>
        <p:txBody>
          <a:bodyPr>
            <a:normAutofit/>
          </a:bodyPr>
          <a:lstStyle/>
          <a:p>
            <a:r>
              <a:rPr lang="en-US" sz="3600" dirty="0">
                <a:latin typeface="+mn-lt"/>
                <a:ea typeface="MS Mincho" panose="02020609040205080304" pitchFamily="49" charset="-128"/>
                <a:cs typeface="Times New Roman" panose="02020603050405020304" pitchFamily="18" charset="0"/>
              </a:rPr>
              <a:t>F</a:t>
            </a:r>
            <a:r>
              <a:rPr lang="en-US" sz="3600" dirty="0">
                <a:effectLst/>
                <a:latin typeface="+mn-lt"/>
                <a:ea typeface="MS Mincho" panose="02020609040205080304" pitchFamily="49" charset="-128"/>
                <a:cs typeface="Times New Roman" panose="02020603050405020304" pitchFamily="18" charset="0"/>
              </a:rPr>
              <a:t>or patients in whom platelet transfusion might be considered, what is the impact of a </a:t>
            </a:r>
            <a:r>
              <a:rPr lang="en-US" sz="3600" b="1" u="sng" dirty="0">
                <a:effectLst/>
                <a:latin typeface="+mn-lt"/>
                <a:ea typeface="MS Mincho" panose="02020609040205080304" pitchFamily="49" charset="-128"/>
                <a:cs typeface="Times New Roman" panose="02020603050405020304" pitchFamily="18" charset="0"/>
              </a:rPr>
              <a:t>restrictive</a:t>
            </a:r>
            <a:r>
              <a:rPr lang="en-US" sz="3600" dirty="0">
                <a:effectLst/>
                <a:latin typeface="+mn-lt"/>
                <a:ea typeface="MS Mincho" panose="02020609040205080304" pitchFamily="49" charset="-128"/>
                <a:cs typeface="Times New Roman" panose="02020603050405020304" pitchFamily="18" charset="0"/>
              </a:rPr>
              <a:t> versus a </a:t>
            </a:r>
            <a:r>
              <a:rPr lang="en-US" sz="3600" b="1" u="sng" dirty="0">
                <a:effectLst/>
                <a:latin typeface="+mn-lt"/>
                <a:ea typeface="MS Mincho" panose="02020609040205080304" pitchFamily="49" charset="-128"/>
                <a:cs typeface="Times New Roman" panose="02020603050405020304" pitchFamily="18" charset="0"/>
              </a:rPr>
              <a:t>liberal</a:t>
            </a:r>
            <a:r>
              <a:rPr lang="en-US" sz="3600" dirty="0">
                <a:effectLst/>
                <a:latin typeface="+mn-lt"/>
                <a:ea typeface="MS Mincho" panose="02020609040205080304" pitchFamily="49" charset="-128"/>
                <a:cs typeface="Times New Roman" panose="02020603050405020304" pitchFamily="18" charset="0"/>
              </a:rPr>
              <a:t> strategy on </a:t>
            </a:r>
            <a:r>
              <a:rPr lang="en-US" sz="3600" b="1" u="sng" dirty="0">
                <a:effectLst/>
                <a:latin typeface="+mn-lt"/>
                <a:ea typeface="MS Mincho" panose="02020609040205080304" pitchFamily="49" charset="-128"/>
                <a:cs typeface="Times New Roman" panose="02020603050405020304" pitchFamily="18" charset="0"/>
              </a:rPr>
              <a:t>mortality</a:t>
            </a:r>
            <a:r>
              <a:rPr lang="en-US" sz="3600" dirty="0">
                <a:effectLst/>
                <a:latin typeface="+mn-lt"/>
                <a:ea typeface="MS Mincho" panose="02020609040205080304" pitchFamily="49" charset="-128"/>
                <a:cs typeface="Times New Roman" panose="02020603050405020304" pitchFamily="18" charset="0"/>
              </a:rPr>
              <a:t> and </a:t>
            </a:r>
            <a:r>
              <a:rPr lang="en-US" sz="3600" b="1" u="sng" dirty="0">
                <a:effectLst/>
                <a:latin typeface="+mn-lt"/>
                <a:ea typeface="MS Mincho" panose="02020609040205080304" pitchFamily="49" charset="-128"/>
                <a:cs typeface="Times New Roman" panose="02020603050405020304" pitchFamily="18" charset="0"/>
              </a:rPr>
              <a:t>bleeding</a:t>
            </a:r>
            <a:r>
              <a:rPr lang="en-US" sz="3600" dirty="0">
                <a:effectLst/>
                <a:latin typeface="+mn-lt"/>
                <a:ea typeface="MS Mincho" panose="02020609040205080304" pitchFamily="49" charset="-128"/>
                <a:cs typeface="Times New Roman" panose="02020603050405020304" pitchFamily="18" charset="0"/>
              </a:rPr>
              <a:t>? </a:t>
            </a:r>
            <a:endParaRPr lang="en-US" sz="3600" dirty="0">
              <a:latin typeface="+mn-lt"/>
            </a:endParaRPr>
          </a:p>
        </p:txBody>
      </p:sp>
      <p:grpSp>
        <p:nvGrpSpPr>
          <p:cNvPr id="4" name="Group 3">
            <a:extLst>
              <a:ext uri="{FF2B5EF4-FFF2-40B4-BE49-F238E27FC236}">
                <a16:creationId xmlns:a16="http://schemas.microsoft.com/office/drawing/2014/main" id="{7F048304-E8B6-96A4-0753-B80B8501047A}"/>
              </a:ext>
            </a:extLst>
          </p:cNvPr>
          <p:cNvGrpSpPr/>
          <p:nvPr/>
        </p:nvGrpSpPr>
        <p:grpSpPr>
          <a:xfrm>
            <a:off x="8328672" y="1734232"/>
            <a:ext cx="1786531" cy="1224815"/>
            <a:chOff x="2837405" y="57"/>
            <a:chExt cx="1195889" cy="580670"/>
          </a:xfrm>
        </p:grpSpPr>
        <p:sp>
          <p:nvSpPr>
            <p:cNvPr id="5" name="Rectangle 4">
              <a:extLst>
                <a:ext uri="{FF2B5EF4-FFF2-40B4-BE49-F238E27FC236}">
                  <a16:creationId xmlns:a16="http://schemas.microsoft.com/office/drawing/2014/main" id="{5D6948EC-53A2-A3E5-4539-B7D3CAB52843}"/>
                </a:ext>
              </a:extLst>
            </p:cNvPr>
            <p:cNvSpPr/>
            <p:nvPr/>
          </p:nvSpPr>
          <p:spPr>
            <a:xfrm>
              <a:off x="2837405" y="57"/>
              <a:ext cx="1195889" cy="580670"/>
            </a:xfrm>
            <a:prstGeom prst="rect">
              <a:avLst/>
            </a:prstGeom>
            <a:ln>
              <a:solidFill>
                <a:schemeClr val="tx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ln w="0"/>
                <a:solidFill>
                  <a:schemeClr val="bg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AFB8F1CF-7AD6-B740-A17C-7D336F9294EC}"/>
                </a:ext>
              </a:extLst>
            </p:cNvPr>
            <p:cNvSpPr txBox="1"/>
            <p:nvPr/>
          </p:nvSpPr>
          <p:spPr>
            <a:xfrm>
              <a:off x="2837405" y="57"/>
              <a:ext cx="1195889" cy="580670"/>
            </a:xfrm>
            <a:prstGeom prst="rect">
              <a:avLst/>
            </a:prstGeom>
            <a:ln>
              <a:solidFill>
                <a:schemeClr val="tx1">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2000" kern="1200" dirty="0">
                  <a:ln w="0"/>
                  <a:solidFill>
                    <a:schemeClr val="bg1"/>
                  </a:solidFill>
                  <a:effectLst>
                    <a:outerShdw blurRad="38100" dist="19050" dir="2700000" algn="tl" rotWithShape="0">
                      <a:schemeClr val="dk1">
                        <a:alpha val="40000"/>
                      </a:schemeClr>
                    </a:outerShdw>
                  </a:effectLst>
                </a:rPr>
                <a:t>Patients in specified clinical settings</a:t>
              </a:r>
            </a:p>
          </p:txBody>
        </p:sp>
      </p:grpSp>
      <p:grpSp>
        <p:nvGrpSpPr>
          <p:cNvPr id="7" name="Group 6">
            <a:extLst>
              <a:ext uri="{FF2B5EF4-FFF2-40B4-BE49-F238E27FC236}">
                <a16:creationId xmlns:a16="http://schemas.microsoft.com/office/drawing/2014/main" id="{A52A9A18-7795-0B14-F148-6507A87A90EA}"/>
              </a:ext>
            </a:extLst>
          </p:cNvPr>
          <p:cNvGrpSpPr/>
          <p:nvPr/>
        </p:nvGrpSpPr>
        <p:grpSpPr>
          <a:xfrm>
            <a:off x="8390419" y="4508532"/>
            <a:ext cx="1663038" cy="1065218"/>
            <a:chOff x="2897528" y="1560422"/>
            <a:chExt cx="1075643" cy="547719"/>
          </a:xfrm>
        </p:grpSpPr>
        <p:sp>
          <p:nvSpPr>
            <p:cNvPr id="8" name="Rectangle 7">
              <a:extLst>
                <a:ext uri="{FF2B5EF4-FFF2-40B4-BE49-F238E27FC236}">
                  <a16:creationId xmlns:a16="http://schemas.microsoft.com/office/drawing/2014/main" id="{D25F1E54-AAF4-821D-7FF8-17A420D65781}"/>
                </a:ext>
              </a:extLst>
            </p:cNvPr>
            <p:cNvSpPr/>
            <p:nvPr/>
          </p:nvSpPr>
          <p:spPr>
            <a:xfrm>
              <a:off x="2897528" y="1570320"/>
              <a:ext cx="1075643" cy="537821"/>
            </a:xfrm>
            <a:prstGeom prst="rect">
              <a:avLst/>
            </a:prstGeom>
            <a:ln>
              <a:solidFill>
                <a:schemeClr val="tx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ln w="0"/>
                <a:solidFill>
                  <a:schemeClr val="bg1"/>
                </a:solidFill>
                <a:effectLst>
                  <a:outerShdw blurRad="38100" dist="19050" dir="2700000" algn="tl" rotWithShape="0">
                    <a:schemeClr val="dk1">
                      <a:alpha val="40000"/>
                    </a:schemeClr>
                  </a:outerShdw>
                </a:effectLst>
              </a:endParaRPr>
            </a:p>
          </p:txBody>
        </p:sp>
        <p:sp>
          <p:nvSpPr>
            <p:cNvPr id="9" name="TextBox 8">
              <a:extLst>
                <a:ext uri="{FF2B5EF4-FFF2-40B4-BE49-F238E27FC236}">
                  <a16:creationId xmlns:a16="http://schemas.microsoft.com/office/drawing/2014/main" id="{A7FEF947-DA2A-E4A9-9603-ABB46F54B158}"/>
                </a:ext>
              </a:extLst>
            </p:cNvPr>
            <p:cNvSpPr txBox="1"/>
            <p:nvPr/>
          </p:nvSpPr>
          <p:spPr>
            <a:xfrm>
              <a:off x="2897528" y="1560422"/>
              <a:ext cx="1075643" cy="537821"/>
            </a:xfrm>
            <a:prstGeom prst="rect">
              <a:avLst/>
            </a:prstGeom>
            <a:ln>
              <a:solidFill>
                <a:schemeClr val="tx1">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2000" kern="1200" dirty="0">
                  <a:ln w="0"/>
                  <a:solidFill>
                    <a:schemeClr val="bg1"/>
                  </a:solidFill>
                  <a:effectLst>
                    <a:outerShdw blurRad="38100" dist="19050" dir="2700000" algn="tl" rotWithShape="0">
                      <a:schemeClr val="dk1">
                        <a:alpha val="40000"/>
                      </a:schemeClr>
                    </a:outerShdw>
                  </a:effectLst>
                </a:rPr>
                <a:t>Mortality, Bleeding</a:t>
              </a:r>
            </a:p>
          </p:txBody>
        </p:sp>
      </p:grpSp>
      <p:grpSp>
        <p:nvGrpSpPr>
          <p:cNvPr id="10" name="Group 9">
            <a:extLst>
              <a:ext uri="{FF2B5EF4-FFF2-40B4-BE49-F238E27FC236}">
                <a16:creationId xmlns:a16="http://schemas.microsoft.com/office/drawing/2014/main" id="{8702B30A-720D-AD72-27EC-1976D684E219}"/>
              </a:ext>
            </a:extLst>
          </p:cNvPr>
          <p:cNvGrpSpPr/>
          <p:nvPr/>
        </p:nvGrpSpPr>
        <p:grpSpPr>
          <a:xfrm>
            <a:off x="7584714" y="3157085"/>
            <a:ext cx="1524282" cy="1122248"/>
            <a:chOff x="2246763" y="806613"/>
            <a:chExt cx="1075643" cy="537821"/>
          </a:xfrm>
        </p:grpSpPr>
        <p:sp>
          <p:nvSpPr>
            <p:cNvPr id="11" name="Rectangle 10">
              <a:extLst>
                <a:ext uri="{FF2B5EF4-FFF2-40B4-BE49-F238E27FC236}">
                  <a16:creationId xmlns:a16="http://schemas.microsoft.com/office/drawing/2014/main" id="{F1BFBCAC-C7C6-0027-AAB3-228D54555CB9}"/>
                </a:ext>
              </a:extLst>
            </p:cNvPr>
            <p:cNvSpPr/>
            <p:nvPr/>
          </p:nvSpPr>
          <p:spPr>
            <a:xfrm>
              <a:off x="2246763" y="806613"/>
              <a:ext cx="1075643" cy="537821"/>
            </a:xfrm>
            <a:prstGeom prst="rect">
              <a:avLst/>
            </a:prstGeom>
            <a:ln>
              <a:solidFill>
                <a:schemeClr val="tx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ln w="0"/>
                <a:solidFill>
                  <a:schemeClr val="bg1"/>
                </a:solidFill>
                <a:effectLst>
                  <a:outerShdw blurRad="38100" dist="19050" dir="2700000" algn="tl" rotWithShape="0">
                    <a:schemeClr val="dk1">
                      <a:alpha val="40000"/>
                    </a:schemeClr>
                  </a:outerShdw>
                </a:effectLst>
              </a:endParaRPr>
            </a:p>
          </p:txBody>
        </p:sp>
        <p:sp>
          <p:nvSpPr>
            <p:cNvPr id="12" name="TextBox 11">
              <a:extLst>
                <a:ext uri="{FF2B5EF4-FFF2-40B4-BE49-F238E27FC236}">
                  <a16:creationId xmlns:a16="http://schemas.microsoft.com/office/drawing/2014/main" id="{D4C31D6B-31BE-AE7C-7B79-5BFACFB4000A}"/>
                </a:ext>
              </a:extLst>
            </p:cNvPr>
            <p:cNvSpPr txBox="1"/>
            <p:nvPr/>
          </p:nvSpPr>
          <p:spPr>
            <a:xfrm>
              <a:off x="2246763" y="806613"/>
              <a:ext cx="1075643" cy="537821"/>
            </a:xfrm>
            <a:prstGeom prst="rect">
              <a:avLst/>
            </a:prstGeom>
            <a:ln>
              <a:solidFill>
                <a:schemeClr val="tx1">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2000" kern="1200" dirty="0">
                  <a:ln w="0"/>
                  <a:solidFill>
                    <a:schemeClr val="bg1"/>
                  </a:solidFill>
                  <a:effectLst>
                    <a:outerShdw blurRad="38100" dist="19050" dir="2700000" algn="tl" rotWithShape="0">
                      <a:schemeClr val="dk1">
                        <a:alpha val="40000"/>
                      </a:schemeClr>
                    </a:outerShdw>
                  </a:effectLst>
                </a:rPr>
                <a:t>Restrictive Strategy</a:t>
              </a:r>
            </a:p>
          </p:txBody>
        </p:sp>
      </p:grpSp>
      <p:grpSp>
        <p:nvGrpSpPr>
          <p:cNvPr id="13" name="Group 12">
            <a:extLst>
              <a:ext uri="{FF2B5EF4-FFF2-40B4-BE49-F238E27FC236}">
                <a16:creationId xmlns:a16="http://schemas.microsoft.com/office/drawing/2014/main" id="{9917B34F-DBBF-4E7B-5C16-9E076973886C}"/>
              </a:ext>
            </a:extLst>
          </p:cNvPr>
          <p:cNvGrpSpPr/>
          <p:nvPr/>
        </p:nvGrpSpPr>
        <p:grpSpPr>
          <a:xfrm>
            <a:off x="9334881" y="3157085"/>
            <a:ext cx="1524278" cy="1122247"/>
            <a:chOff x="3548292" y="806613"/>
            <a:chExt cx="1075643" cy="537821"/>
          </a:xfrm>
        </p:grpSpPr>
        <p:sp>
          <p:nvSpPr>
            <p:cNvPr id="14" name="Rectangle 13">
              <a:extLst>
                <a:ext uri="{FF2B5EF4-FFF2-40B4-BE49-F238E27FC236}">
                  <a16:creationId xmlns:a16="http://schemas.microsoft.com/office/drawing/2014/main" id="{745A7B88-699D-A2B5-12F1-AEDA095ADE03}"/>
                </a:ext>
              </a:extLst>
            </p:cNvPr>
            <p:cNvSpPr/>
            <p:nvPr/>
          </p:nvSpPr>
          <p:spPr>
            <a:xfrm>
              <a:off x="3548292" y="806613"/>
              <a:ext cx="1075643" cy="537821"/>
            </a:xfrm>
            <a:prstGeom prst="rect">
              <a:avLst/>
            </a:prstGeom>
            <a:ln>
              <a:solidFill>
                <a:schemeClr val="tx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2000">
                <a:ln w="0"/>
                <a:solidFill>
                  <a:schemeClr val="bg1"/>
                </a:solidFill>
                <a:effectLst>
                  <a:outerShdw blurRad="38100" dist="19050" dir="2700000" algn="tl" rotWithShape="0">
                    <a:schemeClr val="dk1">
                      <a:alpha val="40000"/>
                    </a:schemeClr>
                  </a:outerShdw>
                </a:effectLst>
              </a:endParaRPr>
            </a:p>
          </p:txBody>
        </p:sp>
        <p:sp>
          <p:nvSpPr>
            <p:cNvPr id="15" name="TextBox 14">
              <a:extLst>
                <a:ext uri="{FF2B5EF4-FFF2-40B4-BE49-F238E27FC236}">
                  <a16:creationId xmlns:a16="http://schemas.microsoft.com/office/drawing/2014/main" id="{6EDFAC16-C5A8-0EFA-0D2A-065B4ECBF333}"/>
                </a:ext>
              </a:extLst>
            </p:cNvPr>
            <p:cNvSpPr txBox="1"/>
            <p:nvPr/>
          </p:nvSpPr>
          <p:spPr>
            <a:xfrm>
              <a:off x="3548292" y="806613"/>
              <a:ext cx="1075643" cy="537821"/>
            </a:xfrm>
            <a:prstGeom prst="rect">
              <a:avLst/>
            </a:prstGeom>
            <a:ln>
              <a:solidFill>
                <a:schemeClr val="tx1">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2000" kern="1200" dirty="0">
                  <a:ln w="0"/>
                  <a:solidFill>
                    <a:schemeClr val="bg1"/>
                  </a:solidFill>
                  <a:effectLst>
                    <a:outerShdw blurRad="38100" dist="19050" dir="2700000" algn="tl" rotWithShape="0">
                      <a:schemeClr val="dk1">
                        <a:alpha val="40000"/>
                      </a:schemeClr>
                    </a:outerShdw>
                  </a:effectLst>
                </a:rPr>
                <a:t>Liberal Strategy</a:t>
              </a:r>
            </a:p>
          </p:txBody>
        </p:sp>
      </p:grpSp>
      <p:cxnSp>
        <p:nvCxnSpPr>
          <p:cNvPr id="16" name="Straight Arrow Connector 15">
            <a:extLst>
              <a:ext uri="{FF2B5EF4-FFF2-40B4-BE49-F238E27FC236}">
                <a16:creationId xmlns:a16="http://schemas.microsoft.com/office/drawing/2014/main" id="{2B98E4E4-307D-4B3B-C9FC-09FAB51D4042}"/>
              </a:ext>
            </a:extLst>
          </p:cNvPr>
          <p:cNvCxnSpPr>
            <a:cxnSpLocks/>
          </p:cNvCxnSpPr>
          <p:nvPr/>
        </p:nvCxnSpPr>
        <p:spPr>
          <a:xfrm>
            <a:off x="9221939" y="3070460"/>
            <a:ext cx="0" cy="13764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63438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E44C5-B321-A163-41F0-460BFA6E663C}"/>
              </a:ext>
            </a:extLst>
          </p:cNvPr>
          <p:cNvSpPr>
            <a:spLocks noGrp="1"/>
          </p:cNvSpPr>
          <p:nvPr>
            <p:ph type="title"/>
          </p:nvPr>
        </p:nvSpPr>
        <p:spPr/>
        <p:txBody>
          <a:bodyPr>
            <a:normAutofit fontScale="90000"/>
          </a:bodyPr>
          <a:lstStyle/>
          <a:p>
            <a:r>
              <a:rPr lang="en-US" b="1" dirty="0">
                <a:latin typeface="+mj-lt"/>
              </a:rPr>
              <a:t>Relative vs. Absolute Effects of Clinical Interventions</a:t>
            </a:r>
          </a:p>
        </p:txBody>
      </p:sp>
      <p:sp>
        <p:nvSpPr>
          <p:cNvPr id="3" name="Content Placeholder 2">
            <a:extLst>
              <a:ext uri="{FF2B5EF4-FFF2-40B4-BE49-F238E27FC236}">
                <a16:creationId xmlns:a16="http://schemas.microsoft.com/office/drawing/2014/main" id="{3C194C25-FB6E-B14B-82D2-357E90FF7645}"/>
              </a:ext>
            </a:extLst>
          </p:cNvPr>
          <p:cNvSpPr>
            <a:spLocks noGrp="1"/>
          </p:cNvSpPr>
          <p:nvPr>
            <p:ph idx="1"/>
          </p:nvPr>
        </p:nvSpPr>
        <p:spPr/>
        <p:txBody>
          <a:bodyPr>
            <a:noAutofit/>
          </a:bodyPr>
          <a:lstStyle/>
          <a:p>
            <a:r>
              <a:rPr lang="en-US" sz="2200" b="1" dirty="0">
                <a:latin typeface="+mn-lt"/>
              </a:rPr>
              <a:t>Relative impact </a:t>
            </a:r>
            <a:r>
              <a:rPr lang="en-US" sz="2200" dirty="0">
                <a:latin typeface="+mn-lt"/>
              </a:rPr>
              <a:t>tends to be </a:t>
            </a:r>
            <a:r>
              <a:rPr lang="en-US" sz="2200" u="sng" dirty="0">
                <a:latin typeface="+mn-lt"/>
              </a:rPr>
              <a:t>constant</a:t>
            </a:r>
            <a:r>
              <a:rPr lang="en-US" sz="2200" dirty="0">
                <a:latin typeface="+mn-lt"/>
              </a:rPr>
              <a:t> across populations</a:t>
            </a:r>
          </a:p>
          <a:p>
            <a:r>
              <a:rPr lang="en-US" sz="2200" b="1" dirty="0">
                <a:latin typeface="+mn-lt"/>
              </a:rPr>
              <a:t>Absolute impact </a:t>
            </a:r>
            <a:r>
              <a:rPr lang="en-US" sz="2200" u="sng" dirty="0">
                <a:latin typeface="+mn-lt"/>
              </a:rPr>
              <a:t>varies</a:t>
            </a:r>
            <a:r>
              <a:rPr lang="en-US" sz="2200" dirty="0">
                <a:latin typeface="+mn-lt"/>
              </a:rPr>
              <a:t> depending on baseline risk of the outcome</a:t>
            </a:r>
          </a:p>
          <a:p>
            <a:r>
              <a:rPr lang="en-US" sz="2200" dirty="0">
                <a:latin typeface="+mn-lt"/>
              </a:rPr>
              <a:t>Patients care about absolute impact (e.g., risk difference in events per 1000)</a:t>
            </a:r>
          </a:p>
          <a:p>
            <a:endParaRPr lang="en-US" sz="2200" dirty="0">
              <a:latin typeface="+mn-lt"/>
            </a:endParaRPr>
          </a:p>
          <a:p>
            <a:r>
              <a:rPr lang="en-US" sz="2200" u="sng" dirty="0">
                <a:latin typeface="+mn-lt"/>
              </a:rPr>
              <a:t>Hypothetical example</a:t>
            </a:r>
            <a:r>
              <a:rPr lang="en-US" sz="2200" dirty="0">
                <a:latin typeface="+mn-lt"/>
              </a:rPr>
              <a:t>: mortality outcome</a:t>
            </a:r>
          </a:p>
          <a:p>
            <a:pPr lvl="1"/>
            <a:r>
              <a:rPr lang="en-US" sz="2200" dirty="0">
                <a:latin typeface="+mn-lt"/>
              </a:rPr>
              <a:t>Relative risk = 1.1 across populations</a:t>
            </a:r>
          </a:p>
          <a:p>
            <a:pPr lvl="1"/>
            <a:r>
              <a:rPr lang="en-US" sz="2200" dirty="0">
                <a:latin typeface="+mn-lt"/>
              </a:rPr>
              <a:t>Baseline risk = 1%, 10%, 50%</a:t>
            </a:r>
          </a:p>
          <a:p>
            <a:pPr lvl="1"/>
            <a:r>
              <a:rPr lang="en-US" sz="2200" dirty="0">
                <a:latin typeface="+mn-lt"/>
              </a:rPr>
              <a:t>How does baseline risk impact absolute risk difference? …</a:t>
            </a:r>
          </a:p>
        </p:txBody>
      </p:sp>
    </p:spTree>
    <p:extLst>
      <p:ext uri="{BB962C8B-B14F-4D97-AF65-F5344CB8AC3E}">
        <p14:creationId xmlns:p14="http://schemas.microsoft.com/office/powerpoint/2010/main" val="3435768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19816-A932-C9C3-1669-406967505561}"/>
              </a:ext>
            </a:extLst>
          </p:cNvPr>
          <p:cNvSpPr>
            <a:spLocks noGrp="1"/>
          </p:cNvSpPr>
          <p:nvPr>
            <p:ph type="title"/>
          </p:nvPr>
        </p:nvSpPr>
        <p:spPr>
          <a:xfrm>
            <a:off x="490537" y="348499"/>
            <a:ext cx="11210925" cy="744836"/>
          </a:xfrm>
        </p:spPr>
        <p:txBody>
          <a:bodyPr vert="horz" lIns="91440" tIns="45720" rIns="91440" bIns="45720" rtlCol="0" anchor="ctr">
            <a:normAutofit fontScale="90000"/>
          </a:bodyPr>
          <a:lstStyle/>
          <a:p>
            <a:pPr algn="ctr"/>
            <a:r>
              <a:rPr lang="en-US" sz="3200" b="1" u="sng" kern="1200" dirty="0">
                <a:latin typeface="+mj-lt"/>
                <a:ea typeface="+mj-ea"/>
                <a:cs typeface="+mj-cs"/>
              </a:rPr>
              <a:t>Constant</a:t>
            </a:r>
            <a:r>
              <a:rPr lang="en-US" sz="3200" b="1" kern="1200" dirty="0">
                <a:latin typeface="+mj-lt"/>
                <a:ea typeface="+mj-ea"/>
                <a:cs typeface="+mj-cs"/>
              </a:rPr>
              <a:t> Relative </a:t>
            </a:r>
            <a:r>
              <a:rPr lang="en-US" sz="3200" b="1" dirty="0">
                <a:latin typeface="+mj-lt"/>
                <a:cs typeface="+mj-cs"/>
              </a:rPr>
              <a:t>R</a:t>
            </a:r>
            <a:r>
              <a:rPr lang="en-US" sz="3200" b="1" kern="1200" dirty="0">
                <a:latin typeface="+mj-lt"/>
                <a:ea typeface="+mj-ea"/>
                <a:cs typeface="+mj-cs"/>
              </a:rPr>
              <a:t>isk; </a:t>
            </a:r>
            <a:r>
              <a:rPr lang="en-US" sz="3200" b="1" u="sng" dirty="0">
                <a:latin typeface="+mj-lt"/>
                <a:cs typeface="+mj-cs"/>
              </a:rPr>
              <a:t>V</a:t>
            </a:r>
            <a:r>
              <a:rPr lang="en-US" sz="3200" b="1" u="sng" kern="1200" dirty="0">
                <a:latin typeface="+mj-lt"/>
                <a:ea typeface="+mj-ea"/>
                <a:cs typeface="+mj-cs"/>
              </a:rPr>
              <a:t>arying</a:t>
            </a:r>
            <a:r>
              <a:rPr lang="en-US" sz="3200" b="1" kern="1200" dirty="0">
                <a:latin typeface="+mj-lt"/>
                <a:ea typeface="+mj-ea"/>
                <a:cs typeface="+mj-cs"/>
              </a:rPr>
              <a:t> Absolute Risk Difference</a:t>
            </a:r>
          </a:p>
        </p:txBody>
      </p:sp>
      <p:graphicFrame>
        <p:nvGraphicFramePr>
          <p:cNvPr id="4" name="Chart 3">
            <a:extLst>
              <a:ext uri="{FF2B5EF4-FFF2-40B4-BE49-F238E27FC236}">
                <a16:creationId xmlns:a16="http://schemas.microsoft.com/office/drawing/2014/main" id="{36B048E6-9481-4C6A-DA20-978184558973}"/>
              </a:ext>
            </a:extLst>
          </p:cNvPr>
          <p:cNvGraphicFramePr>
            <a:graphicFrameLocks/>
          </p:cNvGraphicFramePr>
          <p:nvPr/>
        </p:nvGraphicFramePr>
        <p:xfrm>
          <a:off x="100507" y="1301601"/>
          <a:ext cx="11990984" cy="48730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09368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624BC-04CE-EE82-0CF8-FD160E9FB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191BA-4296-E4B3-AC9F-2ABCC532454D}"/>
              </a:ext>
            </a:extLst>
          </p:cNvPr>
          <p:cNvSpPr>
            <a:spLocks noGrp="1"/>
          </p:cNvSpPr>
          <p:nvPr>
            <p:ph type="title"/>
          </p:nvPr>
        </p:nvSpPr>
        <p:spPr>
          <a:xfrm>
            <a:off x="828675" y="265112"/>
            <a:ext cx="10847522" cy="1325563"/>
          </a:xfrm>
        </p:spPr>
        <p:txBody>
          <a:bodyPr>
            <a:normAutofit fontScale="90000"/>
          </a:bodyPr>
          <a:lstStyle/>
          <a:p>
            <a:r>
              <a:rPr lang="en-US" sz="4800" b="1" dirty="0">
                <a:latin typeface="+mj-lt"/>
                <a:cs typeface="Futura Medium" panose="020B0602020204020303" pitchFamily="34" charset="-79"/>
              </a:rPr>
              <a:t>Restrictive vs. Liberal: </a:t>
            </a:r>
            <a:br>
              <a:rPr lang="en-US" sz="4800" b="1" dirty="0">
                <a:latin typeface="+mj-lt"/>
                <a:cs typeface="Futura Medium" panose="020B0602020204020303" pitchFamily="34" charset="-79"/>
              </a:rPr>
            </a:br>
            <a:r>
              <a:rPr lang="en-US" sz="4800" b="1" dirty="0">
                <a:latin typeface="+mj-lt"/>
                <a:cs typeface="Futura Medium" panose="020B0602020204020303" pitchFamily="34" charset="-79"/>
              </a:rPr>
              <a:t>Constant Relative </a:t>
            </a:r>
            <a:r>
              <a:rPr lang="en-US" sz="4800" b="1" dirty="0">
                <a:cs typeface="Futura Medium" panose="020B0602020204020303" pitchFamily="34" charset="-79"/>
              </a:rPr>
              <a:t>e</a:t>
            </a:r>
            <a:r>
              <a:rPr lang="en-US" sz="4800" b="1" dirty="0">
                <a:latin typeface="+mj-lt"/>
                <a:cs typeface="Futura Medium" panose="020B0602020204020303" pitchFamily="34" charset="-79"/>
              </a:rPr>
              <a:t>ffects?</a:t>
            </a:r>
          </a:p>
        </p:txBody>
      </p:sp>
      <p:sp>
        <p:nvSpPr>
          <p:cNvPr id="7" name="Content Placeholder 6">
            <a:extLst>
              <a:ext uri="{FF2B5EF4-FFF2-40B4-BE49-F238E27FC236}">
                <a16:creationId xmlns:a16="http://schemas.microsoft.com/office/drawing/2014/main" id="{098229E2-58C7-00C2-DB83-25EDFD997D20}"/>
              </a:ext>
            </a:extLst>
          </p:cNvPr>
          <p:cNvSpPr>
            <a:spLocks noGrp="1"/>
          </p:cNvSpPr>
          <p:nvPr>
            <p:ph idx="1"/>
          </p:nvPr>
        </p:nvSpPr>
        <p:spPr>
          <a:xfrm>
            <a:off x="1714808" y="1855840"/>
            <a:ext cx="9867592" cy="4634571"/>
          </a:xfrm>
        </p:spPr>
        <p:txBody>
          <a:bodyPr>
            <a:normAutofit/>
          </a:bodyPr>
          <a:lstStyle/>
          <a:p>
            <a:r>
              <a:rPr lang="en-US" sz="2400" u="sng" dirty="0">
                <a:latin typeface="+mn-lt"/>
              </a:rPr>
              <a:t>Panel</a:t>
            </a:r>
            <a:r>
              <a:rPr lang="en-US" sz="2400" dirty="0">
                <a:latin typeface="+mn-lt"/>
              </a:rPr>
              <a:t>: no compelling reason for relative effects to vary by population, but not certain</a:t>
            </a:r>
          </a:p>
          <a:p>
            <a:pPr lvl="1"/>
            <a:r>
              <a:rPr lang="en-US" sz="2400" dirty="0">
                <a:latin typeface="+mn-lt"/>
              </a:rPr>
              <a:t>Analyzed overall population</a:t>
            </a:r>
          </a:p>
          <a:p>
            <a:pPr lvl="1"/>
            <a:r>
              <a:rPr lang="en-US" sz="2400" dirty="0">
                <a:latin typeface="+mn-lt"/>
              </a:rPr>
              <a:t>Also, analyzed by patient group</a:t>
            </a:r>
          </a:p>
          <a:p>
            <a:pPr lvl="2"/>
            <a:r>
              <a:rPr lang="en-US" sz="2400" dirty="0">
                <a:latin typeface="+mn-lt"/>
              </a:rPr>
              <a:t>Facilitate making specific, practical recommendations</a:t>
            </a:r>
          </a:p>
        </p:txBody>
      </p:sp>
      <p:sp>
        <p:nvSpPr>
          <p:cNvPr id="3" name="TextBox 2">
            <a:extLst>
              <a:ext uri="{FF2B5EF4-FFF2-40B4-BE49-F238E27FC236}">
                <a16:creationId xmlns:a16="http://schemas.microsoft.com/office/drawing/2014/main" id="{F8EC2A02-6140-64E2-D681-BE0790EFF73D}"/>
              </a:ext>
            </a:extLst>
          </p:cNvPr>
          <p:cNvSpPr txBox="1"/>
          <p:nvPr/>
        </p:nvSpPr>
        <p:spPr>
          <a:xfrm>
            <a:off x="323272" y="5849096"/>
            <a:ext cx="8922327" cy="861774"/>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a:p>
            <a:endParaRPr lang="en-US" i="1" dirty="0"/>
          </a:p>
        </p:txBody>
      </p:sp>
    </p:spTree>
    <p:extLst>
      <p:ext uri="{BB962C8B-B14F-4D97-AF65-F5344CB8AC3E}">
        <p14:creationId xmlns:p14="http://schemas.microsoft.com/office/powerpoint/2010/main" val="863087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27FC2-FAAF-0486-290E-9C29F292B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93EEB-F86A-6EC1-1163-80BE0F99C6ED}"/>
              </a:ext>
            </a:extLst>
          </p:cNvPr>
          <p:cNvSpPr>
            <a:spLocks noGrp="1"/>
          </p:cNvSpPr>
          <p:nvPr>
            <p:ph type="title"/>
          </p:nvPr>
        </p:nvSpPr>
        <p:spPr>
          <a:xfrm>
            <a:off x="828675" y="265112"/>
            <a:ext cx="10847522" cy="1325563"/>
          </a:xfrm>
        </p:spPr>
        <p:txBody>
          <a:bodyPr>
            <a:normAutofit/>
          </a:bodyPr>
          <a:lstStyle/>
          <a:p>
            <a:r>
              <a:rPr lang="en-US" sz="4800" b="1" dirty="0">
                <a:latin typeface="+mj-lt"/>
                <a:cs typeface="Futura Medium" panose="020B0602020204020303" pitchFamily="34" charset="-79"/>
              </a:rPr>
              <a:t>Summary of Findings: Overall</a:t>
            </a:r>
          </a:p>
        </p:txBody>
      </p:sp>
      <p:pic>
        <p:nvPicPr>
          <p:cNvPr id="6" name="Picture 5" descr="A screenshot of a medical report&#10;&#10;AI-generated content may be incorrect.">
            <a:extLst>
              <a:ext uri="{FF2B5EF4-FFF2-40B4-BE49-F238E27FC236}">
                <a16:creationId xmlns:a16="http://schemas.microsoft.com/office/drawing/2014/main" id="{F45E3D33-A039-2C22-EBF5-8CF542BE4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286" y="1364673"/>
            <a:ext cx="9595427" cy="4321119"/>
          </a:xfrm>
          <a:prstGeom prst="rect">
            <a:avLst/>
          </a:prstGeom>
        </p:spPr>
      </p:pic>
      <p:sp>
        <p:nvSpPr>
          <p:cNvPr id="8" name="TextBox 7">
            <a:extLst>
              <a:ext uri="{FF2B5EF4-FFF2-40B4-BE49-F238E27FC236}">
                <a16:creationId xmlns:a16="http://schemas.microsoft.com/office/drawing/2014/main" id="{5637A78B-E7FA-D148-508D-C896949E5A93}"/>
              </a:ext>
            </a:extLst>
          </p:cNvPr>
          <p:cNvSpPr txBox="1"/>
          <p:nvPr/>
        </p:nvSpPr>
        <p:spPr>
          <a:xfrm>
            <a:off x="323272" y="5818908"/>
            <a:ext cx="8922327" cy="861774"/>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a:p>
            <a:endParaRPr lang="en-US" i="1" dirty="0"/>
          </a:p>
        </p:txBody>
      </p:sp>
      <p:sp>
        <p:nvSpPr>
          <p:cNvPr id="3" name="Frame 2">
            <a:extLst>
              <a:ext uri="{FF2B5EF4-FFF2-40B4-BE49-F238E27FC236}">
                <a16:creationId xmlns:a16="http://schemas.microsoft.com/office/drawing/2014/main" id="{EA05DCF6-59DC-B3BE-341E-C5E28D19589A}"/>
              </a:ext>
            </a:extLst>
          </p:cNvPr>
          <p:cNvSpPr/>
          <p:nvPr/>
        </p:nvSpPr>
        <p:spPr>
          <a:xfrm>
            <a:off x="1298286" y="1752072"/>
            <a:ext cx="1544305" cy="3933720"/>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4" name="Frame 3">
            <a:extLst>
              <a:ext uri="{FF2B5EF4-FFF2-40B4-BE49-F238E27FC236}">
                <a16:creationId xmlns:a16="http://schemas.microsoft.com/office/drawing/2014/main" id="{F60992A0-E8D1-0B25-4C38-06C502036C92}"/>
              </a:ext>
            </a:extLst>
          </p:cNvPr>
          <p:cNvSpPr/>
          <p:nvPr/>
        </p:nvSpPr>
        <p:spPr>
          <a:xfrm>
            <a:off x="9501382" y="1752072"/>
            <a:ext cx="1422148" cy="3933720"/>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1640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2DB74-C83F-BB6C-622F-2BCFD660E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D9313-4902-5D6F-E510-60F7B297D868}"/>
              </a:ext>
            </a:extLst>
          </p:cNvPr>
          <p:cNvSpPr>
            <a:spLocks noGrp="1"/>
          </p:cNvSpPr>
          <p:nvPr>
            <p:ph type="title"/>
          </p:nvPr>
        </p:nvSpPr>
        <p:spPr>
          <a:xfrm>
            <a:off x="828675" y="265112"/>
            <a:ext cx="10847522" cy="1325563"/>
          </a:xfrm>
        </p:spPr>
        <p:txBody>
          <a:bodyPr>
            <a:normAutofit/>
          </a:bodyPr>
          <a:lstStyle/>
          <a:p>
            <a:r>
              <a:rPr lang="en-US" sz="4800" b="1" dirty="0">
                <a:latin typeface="+mj-lt"/>
                <a:cs typeface="Futura Medium" panose="020B0602020204020303" pitchFamily="34" charset="-79"/>
              </a:rPr>
              <a:t>Evidence </a:t>
            </a:r>
            <a:r>
              <a:rPr lang="en-US" b="1" dirty="0">
                <a:latin typeface="+mj-lt"/>
                <a:cs typeface="Futura Medium" panose="020B0602020204020303" pitchFamily="34" charset="-79"/>
                <a:sym typeface="Wingdings" pitchFamily="2" charset="2"/>
              </a:rPr>
              <a:t></a:t>
            </a:r>
            <a:r>
              <a:rPr lang="en-US" sz="4800" b="1" dirty="0">
                <a:latin typeface="+mj-lt"/>
                <a:cs typeface="Futura Medium" panose="020B0602020204020303" pitchFamily="34" charset="-79"/>
              </a:rPr>
              <a:t> Decision</a:t>
            </a:r>
          </a:p>
        </p:txBody>
      </p:sp>
      <p:sp>
        <p:nvSpPr>
          <p:cNvPr id="7" name="Content Placeholder 6">
            <a:extLst>
              <a:ext uri="{FF2B5EF4-FFF2-40B4-BE49-F238E27FC236}">
                <a16:creationId xmlns:a16="http://schemas.microsoft.com/office/drawing/2014/main" id="{1AF4F885-5F6F-202E-F675-3FEF2919D0CF}"/>
              </a:ext>
            </a:extLst>
          </p:cNvPr>
          <p:cNvSpPr>
            <a:spLocks noGrp="1"/>
          </p:cNvSpPr>
          <p:nvPr>
            <p:ph idx="1"/>
          </p:nvPr>
        </p:nvSpPr>
        <p:spPr/>
        <p:txBody>
          <a:bodyPr>
            <a:normAutofit/>
          </a:bodyPr>
          <a:lstStyle/>
          <a:p>
            <a:r>
              <a:rPr lang="en-US" sz="2400" dirty="0">
                <a:latin typeface="+mn-lt"/>
              </a:rPr>
              <a:t>In the absence of clear benefit with liberal platelet transfusion strategies, favor the </a:t>
            </a:r>
            <a:r>
              <a:rPr lang="en-US" sz="2400" u="sng" dirty="0">
                <a:latin typeface="+mn-lt"/>
              </a:rPr>
              <a:t>unequivocal</a:t>
            </a:r>
            <a:r>
              <a:rPr lang="en-US" sz="2400" dirty="0">
                <a:latin typeface="+mn-lt"/>
              </a:rPr>
              <a:t> benefits with restrictive strategies:</a:t>
            </a:r>
          </a:p>
          <a:p>
            <a:pPr lvl="1"/>
            <a:r>
              <a:rPr lang="en-US" sz="2400" dirty="0">
                <a:latin typeface="+mn-lt"/>
              </a:rPr>
              <a:t>Avoiding transfusion-related adverse events</a:t>
            </a:r>
          </a:p>
          <a:p>
            <a:pPr lvl="1"/>
            <a:r>
              <a:rPr lang="en-US" sz="2400" dirty="0">
                <a:latin typeface="+mn-lt"/>
              </a:rPr>
              <a:t>Maintaining adequate platelet supply</a:t>
            </a:r>
          </a:p>
          <a:p>
            <a:pPr lvl="1"/>
            <a:r>
              <a:rPr lang="en-US" sz="2400" dirty="0">
                <a:latin typeface="+mn-lt"/>
              </a:rPr>
              <a:t>Avoiding unnecessary healthcare expenditures</a:t>
            </a:r>
          </a:p>
        </p:txBody>
      </p:sp>
    </p:spTree>
    <p:extLst>
      <p:ext uri="{BB962C8B-B14F-4D97-AF65-F5344CB8AC3E}">
        <p14:creationId xmlns:p14="http://schemas.microsoft.com/office/powerpoint/2010/main" val="2540648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336D1-51B6-5C82-3B9F-A4D3A20E3FE5}"/>
            </a:ext>
          </a:extLst>
        </p:cNvPr>
        <p:cNvGrpSpPr/>
        <p:nvPr/>
      </p:nvGrpSpPr>
      <p:grpSpPr>
        <a:xfrm>
          <a:off x="0" y="0"/>
          <a:ext cx="0" cy="0"/>
          <a:chOff x="0" y="0"/>
          <a:chExt cx="0" cy="0"/>
        </a:xfrm>
      </p:grpSpPr>
      <p:pic>
        <p:nvPicPr>
          <p:cNvPr id="6" name="Picture 5" descr="A screenshot of a medical information&#10;&#10;AI-generated content may be incorrect.">
            <a:extLst>
              <a:ext uri="{FF2B5EF4-FFF2-40B4-BE49-F238E27FC236}">
                <a16:creationId xmlns:a16="http://schemas.microsoft.com/office/drawing/2014/main" id="{3F7CAB83-2568-E38D-1259-9F8DE890DA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829" y="-9427"/>
            <a:ext cx="10024341" cy="5977704"/>
          </a:xfrm>
          <a:prstGeom prst="rect">
            <a:avLst/>
          </a:prstGeom>
        </p:spPr>
      </p:pic>
      <p:sp>
        <p:nvSpPr>
          <p:cNvPr id="8" name="TextBox 7">
            <a:extLst>
              <a:ext uri="{FF2B5EF4-FFF2-40B4-BE49-F238E27FC236}">
                <a16:creationId xmlns:a16="http://schemas.microsoft.com/office/drawing/2014/main" id="{71F845C6-DF39-75E0-B83E-EB6376906734}"/>
              </a:ext>
            </a:extLst>
          </p:cNvPr>
          <p:cNvSpPr txBox="1"/>
          <p:nvPr/>
        </p:nvSpPr>
        <p:spPr>
          <a:xfrm>
            <a:off x="1083829" y="6096000"/>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
        <p:nvSpPr>
          <p:cNvPr id="2" name="Frame 1">
            <a:extLst>
              <a:ext uri="{FF2B5EF4-FFF2-40B4-BE49-F238E27FC236}">
                <a16:creationId xmlns:a16="http://schemas.microsoft.com/office/drawing/2014/main" id="{7ED0F1DF-A4F8-D461-E74D-FA527CD36A0A}"/>
              </a:ext>
            </a:extLst>
          </p:cNvPr>
          <p:cNvSpPr/>
          <p:nvPr/>
        </p:nvSpPr>
        <p:spPr>
          <a:xfrm>
            <a:off x="1159499" y="1034233"/>
            <a:ext cx="9869862" cy="1558138"/>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07638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3A524-B6D5-396C-FB9A-F860821F1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110BD-9D7E-5FFF-CB17-FEEF5BEB8A05}"/>
              </a:ext>
            </a:extLst>
          </p:cNvPr>
          <p:cNvSpPr>
            <a:spLocks noGrp="1"/>
          </p:cNvSpPr>
          <p:nvPr>
            <p:ph type="title"/>
          </p:nvPr>
        </p:nvSpPr>
        <p:spPr/>
        <p:txBody>
          <a:bodyPr>
            <a:normAutofit fontScale="90000"/>
          </a:bodyPr>
          <a:lstStyle/>
          <a:p>
            <a:r>
              <a:rPr lang="en-US" b="1" dirty="0">
                <a:latin typeface="+mj-lt"/>
              </a:rPr>
              <a:t>PlaNeT2 Trial</a:t>
            </a:r>
          </a:p>
        </p:txBody>
      </p:sp>
      <p:sp>
        <p:nvSpPr>
          <p:cNvPr id="3" name="Content Placeholder 2">
            <a:extLst>
              <a:ext uri="{FF2B5EF4-FFF2-40B4-BE49-F238E27FC236}">
                <a16:creationId xmlns:a16="http://schemas.microsoft.com/office/drawing/2014/main" id="{028B8533-5B3F-16F0-314B-606BA2AA29F9}"/>
              </a:ext>
            </a:extLst>
          </p:cNvPr>
          <p:cNvSpPr>
            <a:spLocks noGrp="1"/>
          </p:cNvSpPr>
          <p:nvPr>
            <p:ph idx="1"/>
          </p:nvPr>
        </p:nvSpPr>
        <p:spPr>
          <a:xfrm>
            <a:off x="685800" y="1601999"/>
            <a:ext cx="5422899" cy="4448105"/>
          </a:xfrm>
        </p:spPr>
        <p:txBody>
          <a:bodyPr>
            <a:noAutofit/>
          </a:bodyPr>
          <a:lstStyle/>
          <a:p>
            <a:r>
              <a:rPr lang="en-US" sz="1800" u="sng" dirty="0">
                <a:latin typeface="+mn-lt"/>
              </a:rPr>
              <a:t>Population</a:t>
            </a:r>
            <a:r>
              <a:rPr lang="en-US" sz="1800" dirty="0">
                <a:latin typeface="+mn-lt"/>
              </a:rPr>
              <a:t>: preterm neonates without major hemorrhage</a:t>
            </a:r>
          </a:p>
          <a:p>
            <a:r>
              <a:rPr lang="en-US" sz="1800" u="sng" dirty="0">
                <a:latin typeface="+mn-lt"/>
              </a:rPr>
              <a:t>Intervention/Comparison</a:t>
            </a:r>
            <a:r>
              <a:rPr lang="en-US" sz="1800" dirty="0">
                <a:latin typeface="+mn-lt"/>
              </a:rPr>
              <a:t>: </a:t>
            </a:r>
          </a:p>
          <a:p>
            <a:pPr lvl="1"/>
            <a:r>
              <a:rPr lang="en-US" sz="1800" dirty="0">
                <a:latin typeface="+mn-lt"/>
              </a:rPr>
              <a:t>Restrictive: platelet count &lt;25,000/ul</a:t>
            </a:r>
          </a:p>
          <a:p>
            <a:pPr lvl="1"/>
            <a:r>
              <a:rPr lang="en-US" sz="1800" dirty="0">
                <a:latin typeface="+mn-lt"/>
              </a:rPr>
              <a:t>Liberal: platelet count &lt;50,000/ul</a:t>
            </a:r>
          </a:p>
          <a:p>
            <a:r>
              <a:rPr lang="en-US" sz="1800" u="sng" dirty="0">
                <a:latin typeface="+mn-lt"/>
              </a:rPr>
              <a:t>Outcome</a:t>
            </a:r>
            <a:r>
              <a:rPr lang="en-US" sz="1800" dirty="0">
                <a:latin typeface="+mn-lt"/>
              </a:rPr>
              <a:t>: death or major bleeding at 28 days</a:t>
            </a:r>
          </a:p>
          <a:p>
            <a:r>
              <a:rPr lang="en-US" sz="1800" dirty="0">
                <a:latin typeface="+mn-lt"/>
              </a:rPr>
              <a:t>Results: OR 1.57 (95%CI 1.06-2.32)</a:t>
            </a:r>
          </a:p>
          <a:p>
            <a:pPr lvl="1"/>
            <a:r>
              <a:rPr lang="en-US" sz="1800" dirty="0">
                <a:latin typeface="+mn-lt"/>
              </a:rPr>
              <a:t>Restrictive: 61/329 (19%) </a:t>
            </a:r>
          </a:p>
          <a:p>
            <a:pPr lvl="1"/>
            <a:r>
              <a:rPr lang="en-US" sz="1800" dirty="0">
                <a:latin typeface="+mn-lt"/>
              </a:rPr>
              <a:t>Liberal: 85/324 (26%)</a:t>
            </a:r>
          </a:p>
          <a:p>
            <a:pPr lvl="1"/>
            <a:endParaRPr lang="en-US" sz="1800" dirty="0">
              <a:latin typeface="+mn-lt"/>
            </a:endParaRPr>
          </a:p>
        </p:txBody>
      </p:sp>
      <p:sp>
        <p:nvSpPr>
          <p:cNvPr id="4" name="TextBox 3">
            <a:extLst>
              <a:ext uri="{FF2B5EF4-FFF2-40B4-BE49-F238E27FC236}">
                <a16:creationId xmlns:a16="http://schemas.microsoft.com/office/drawing/2014/main" id="{A4D3AFAD-2FEB-1DA2-3539-A6DEB3AEA1F4}"/>
              </a:ext>
            </a:extLst>
          </p:cNvPr>
          <p:cNvSpPr txBox="1"/>
          <p:nvPr/>
        </p:nvSpPr>
        <p:spPr>
          <a:xfrm>
            <a:off x="7924800" y="6050105"/>
            <a:ext cx="4028768" cy="369332"/>
          </a:xfrm>
          <a:prstGeom prst="rect">
            <a:avLst/>
          </a:prstGeom>
          <a:noFill/>
        </p:spPr>
        <p:txBody>
          <a:bodyPr wrap="square" rtlCol="0">
            <a:spAutoFit/>
          </a:bodyPr>
          <a:lstStyle/>
          <a:p>
            <a:r>
              <a:rPr lang="en-US" i="1" dirty="0"/>
              <a:t>Curley et al. N Engl J Med. 2019.</a:t>
            </a:r>
          </a:p>
        </p:txBody>
      </p:sp>
      <p:pic>
        <p:nvPicPr>
          <p:cNvPr id="6" name="Picture 5" descr="A close up of a document&#10;&#10;AI-generated content may be incorrect.">
            <a:extLst>
              <a:ext uri="{FF2B5EF4-FFF2-40B4-BE49-F238E27FC236}">
                <a16:creationId xmlns:a16="http://schemas.microsoft.com/office/drawing/2014/main" id="{F8839587-25EC-823B-5FB9-4F88AB134F78}"/>
              </a:ext>
            </a:extLst>
          </p:cNvPr>
          <p:cNvPicPr>
            <a:picLocks noChangeAspect="1"/>
          </p:cNvPicPr>
          <p:nvPr/>
        </p:nvPicPr>
        <p:blipFill>
          <a:blip r:embed="rId2"/>
          <a:stretch>
            <a:fillRect/>
          </a:stretch>
        </p:blipFill>
        <p:spPr>
          <a:xfrm>
            <a:off x="6102720" y="1397000"/>
            <a:ext cx="5905500" cy="4064000"/>
          </a:xfrm>
          <a:prstGeom prst="rect">
            <a:avLst/>
          </a:prstGeom>
        </p:spPr>
      </p:pic>
    </p:spTree>
    <p:extLst>
      <p:ext uri="{BB962C8B-B14F-4D97-AF65-F5344CB8AC3E}">
        <p14:creationId xmlns:p14="http://schemas.microsoft.com/office/powerpoint/2010/main" val="3000130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7472-422B-42D8-976F-8F0396EF9F8B}"/>
            </a:ext>
          </a:extLst>
        </p:cNvPr>
        <p:cNvGrpSpPr/>
        <p:nvPr/>
      </p:nvGrpSpPr>
      <p:grpSpPr>
        <a:xfrm>
          <a:off x="0" y="0"/>
          <a:ext cx="0" cy="0"/>
          <a:chOff x="0" y="0"/>
          <a:chExt cx="0" cy="0"/>
        </a:xfrm>
      </p:grpSpPr>
      <p:pic>
        <p:nvPicPr>
          <p:cNvPr id="6" name="Picture 5" descr="A screenshot of a medical information&#10;&#10;AI-generated content may be incorrect.">
            <a:extLst>
              <a:ext uri="{FF2B5EF4-FFF2-40B4-BE49-F238E27FC236}">
                <a16:creationId xmlns:a16="http://schemas.microsoft.com/office/drawing/2014/main" id="{5D5BBD7E-23CC-1A63-01D9-220538B6A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829" y="-9427"/>
            <a:ext cx="10024341" cy="5977704"/>
          </a:xfrm>
          <a:prstGeom prst="rect">
            <a:avLst/>
          </a:prstGeom>
        </p:spPr>
      </p:pic>
      <p:sp>
        <p:nvSpPr>
          <p:cNvPr id="8" name="TextBox 7">
            <a:extLst>
              <a:ext uri="{FF2B5EF4-FFF2-40B4-BE49-F238E27FC236}">
                <a16:creationId xmlns:a16="http://schemas.microsoft.com/office/drawing/2014/main" id="{0B0C7EDF-542A-8655-36E3-F05858FF30CE}"/>
              </a:ext>
            </a:extLst>
          </p:cNvPr>
          <p:cNvSpPr txBox="1"/>
          <p:nvPr/>
        </p:nvSpPr>
        <p:spPr>
          <a:xfrm>
            <a:off x="1083829" y="6172200"/>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
        <p:nvSpPr>
          <p:cNvPr id="2" name="Frame 1">
            <a:extLst>
              <a:ext uri="{FF2B5EF4-FFF2-40B4-BE49-F238E27FC236}">
                <a16:creationId xmlns:a16="http://schemas.microsoft.com/office/drawing/2014/main" id="{883E7210-D9D6-7D0D-6D5F-B4891FC8CFC5}"/>
              </a:ext>
            </a:extLst>
          </p:cNvPr>
          <p:cNvSpPr/>
          <p:nvPr/>
        </p:nvSpPr>
        <p:spPr>
          <a:xfrm>
            <a:off x="1178350" y="2507530"/>
            <a:ext cx="9803621" cy="999241"/>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92855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8968-EEA9-8253-B6FC-9F95DF3B761B}"/>
              </a:ext>
            </a:extLst>
          </p:cNvPr>
          <p:cNvSpPr>
            <a:spLocks noGrp="1"/>
          </p:cNvSpPr>
          <p:nvPr>
            <p:ph type="title"/>
          </p:nvPr>
        </p:nvSpPr>
        <p:spPr>
          <a:xfrm>
            <a:off x="838200" y="312575"/>
            <a:ext cx="10515600" cy="1325563"/>
          </a:xfrm>
        </p:spPr>
        <p:txBody>
          <a:bodyPr>
            <a:normAutofit fontScale="90000"/>
          </a:bodyPr>
          <a:lstStyle/>
          <a:p>
            <a:r>
              <a:rPr lang="en-US" b="1" dirty="0">
                <a:latin typeface="+mj-lt"/>
              </a:rPr>
              <a:t>Lumbar Puncture Hematoma Incidence: Platelet Count &lt;50x10</a:t>
            </a:r>
            <a:r>
              <a:rPr lang="en-US" b="1" baseline="30000" dirty="0">
                <a:latin typeface="+mj-lt"/>
              </a:rPr>
              <a:t>3</a:t>
            </a:r>
            <a:r>
              <a:rPr lang="en-US" b="1" dirty="0">
                <a:latin typeface="+mj-lt"/>
              </a:rPr>
              <a:t>/</a:t>
            </a:r>
            <a:r>
              <a:rPr lang="en-US" dirty="0"/>
              <a:t>µL </a:t>
            </a:r>
            <a:endParaRPr lang="en-US" dirty="0">
              <a:latin typeface="+mj-lt"/>
            </a:endParaRPr>
          </a:p>
        </p:txBody>
      </p:sp>
      <p:pic>
        <p:nvPicPr>
          <p:cNvPr id="8" name="Picture 7" descr="A close-up of a graph&#10;&#10;Description automatically generated">
            <a:extLst>
              <a:ext uri="{FF2B5EF4-FFF2-40B4-BE49-F238E27FC236}">
                <a16:creationId xmlns:a16="http://schemas.microsoft.com/office/drawing/2014/main" id="{B21585AC-5A5E-9093-DEA7-654A72C6950E}"/>
              </a:ext>
            </a:extLst>
          </p:cNvPr>
          <p:cNvPicPr>
            <a:picLocks noChangeAspect="1"/>
          </p:cNvPicPr>
          <p:nvPr/>
        </p:nvPicPr>
        <p:blipFill>
          <a:blip r:embed="rId2"/>
          <a:stretch>
            <a:fillRect/>
          </a:stretch>
        </p:blipFill>
        <p:spPr>
          <a:xfrm>
            <a:off x="437684" y="1942028"/>
            <a:ext cx="11316632" cy="3993603"/>
          </a:xfrm>
          <a:prstGeom prst="rect">
            <a:avLst/>
          </a:prstGeom>
        </p:spPr>
      </p:pic>
      <p:sp>
        <p:nvSpPr>
          <p:cNvPr id="3" name="Frame 2">
            <a:extLst>
              <a:ext uri="{FF2B5EF4-FFF2-40B4-BE49-F238E27FC236}">
                <a16:creationId xmlns:a16="http://schemas.microsoft.com/office/drawing/2014/main" id="{CADD0B8C-DE4B-29F5-FDA6-26549D58E25A}"/>
              </a:ext>
            </a:extLst>
          </p:cNvPr>
          <p:cNvSpPr/>
          <p:nvPr/>
        </p:nvSpPr>
        <p:spPr>
          <a:xfrm>
            <a:off x="685800" y="4572000"/>
            <a:ext cx="3048000" cy="381000"/>
          </a:xfrm>
          <a:prstGeom prst="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76442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6753-19AB-9D8E-C6A8-96700CEC925B}"/>
              </a:ext>
            </a:extLst>
          </p:cNvPr>
          <p:cNvSpPr>
            <a:spLocks noGrp="1"/>
          </p:cNvSpPr>
          <p:nvPr>
            <p:ph type="title"/>
          </p:nvPr>
        </p:nvSpPr>
        <p:spPr/>
        <p:txBody>
          <a:bodyPr/>
          <a:lstStyle/>
          <a:p>
            <a:r>
              <a:rPr lang="en-US" b="1" dirty="0"/>
              <a:t>lumbar puncture: analytical framework</a:t>
            </a:r>
          </a:p>
        </p:txBody>
      </p:sp>
      <p:sp>
        <p:nvSpPr>
          <p:cNvPr id="3" name="Content Placeholder 2">
            <a:extLst>
              <a:ext uri="{FF2B5EF4-FFF2-40B4-BE49-F238E27FC236}">
                <a16:creationId xmlns:a16="http://schemas.microsoft.com/office/drawing/2014/main" id="{66A37A5B-AD84-A56A-FCA5-D2FB67762394}"/>
              </a:ext>
            </a:extLst>
          </p:cNvPr>
          <p:cNvSpPr>
            <a:spLocks noGrp="1"/>
          </p:cNvSpPr>
          <p:nvPr>
            <p:ph idx="1"/>
          </p:nvPr>
        </p:nvSpPr>
        <p:spPr/>
        <p:txBody>
          <a:bodyPr>
            <a:normAutofit fontScale="92500" lnSpcReduction="20000"/>
          </a:bodyPr>
          <a:lstStyle/>
          <a:p>
            <a:r>
              <a:rPr lang="en-US" sz="3200" dirty="0"/>
              <a:t>Studies evaluating </a:t>
            </a:r>
            <a:r>
              <a:rPr lang="en-US" sz="3200" u="sng" dirty="0"/>
              <a:t>impact of platelet transfusion</a:t>
            </a:r>
            <a:r>
              <a:rPr lang="en-US" sz="3200" dirty="0"/>
              <a:t> for prevention of spinal hematoma among patients undergoing lumbar puncture are limited (very low certainty evidence)</a:t>
            </a:r>
          </a:p>
          <a:p>
            <a:r>
              <a:rPr lang="en-US" sz="3200" dirty="0"/>
              <a:t>However, </a:t>
            </a:r>
            <a:r>
              <a:rPr lang="en-US" sz="3200" u="sng" dirty="0"/>
              <a:t>baseline risk of spinal hematoma outcome was near zero even at very low platelet counts (moderate certainty evidence)</a:t>
            </a:r>
          </a:p>
          <a:p>
            <a:r>
              <a:rPr lang="en-US" sz="3200" dirty="0"/>
              <a:t>Apply constant relative effects from randomized trials to lumbar puncture baseline risk?</a:t>
            </a:r>
          </a:p>
          <a:p>
            <a:endParaRPr lang="en-US" dirty="0"/>
          </a:p>
        </p:txBody>
      </p:sp>
    </p:spTree>
    <p:extLst>
      <p:ext uri="{BB962C8B-B14F-4D97-AF65-F5344CB8AC3E}">
        <p14:creationId xmlns:p14="http://schemas.microsoft.com/office/powerpoint/2010/main" val="1316298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3C1BB0-2914-F51B-1C95-FEC40B5D5FB0}"/>
              </a:ext>
            </a:extLst>
          </p:cNvPr>
          <p:cNvSpPr>
            <a:spLocks noGrp="1"/>
          </p:cNvSpPr>
          <p:nvPr>
            <p:ph type="body" sz="quarter" idx="12"/>
          </p:nvPr>
        </p:nvSpPr>
        <p:spPr>
          <a:xfrm>
            <a:off x="901700" y="1524000"/>
            <a:ext cx="4846320" cy="4178808"/>
          </a:xfrm>
        </p:spPr>
        <p:txBody>
          <a:bodyPr vert="horz" lIns="91440" tIns="45720" rIns="91440" bIns="45720" rtlCol="0" anchor="ctr" anchorCtr="0">
            <a:normAutofit/>
          </a:bodyPr>
          <a:lstStyle/>
          <a:p>
            <a:pPr marL="0"/>
            <a:r>
              <a:rPr lang="en-US" dirty="0"/>
              <a:t>Median NNH using restrictive: 18,754     (771 to 24,276,287)</a:t>
            </a:r>
          </a:p>
          <a:p>
            <a:pPr lvl="1"/>
            <a:r>
              <a:rPr lang="en-US" dirty="0"/>
              <a:t>18,754 patients would need to be transfused to cause one spinal hematoma</a:t>
            </a:r>
          </a:p>
          <a:p>
            <a:r>
              <a:rPr lang="en-US" dirty="0"/>
              <a:t>Assuming all 18,754 were transfused restrictively, then assuming risk of TACO being 6.3 per 1000 transfusion episodes and risk of death from TACO being 6.5%</a:t>
            </a:r>
          </a:p>
          <a:p>
            <a:pPr lvl="1"/>
            <a:r>
              <a:rPr lang="en-US" dirty="0"/>
              <a:t>Expect 119 fewer TACO cases</a:t>
            </a:r>
          </a:p>
          <a:p>
            <a:pPr lvl="1"/>
            <a:r>
              <a:rPr lang="en-US" dirty="0"/>
              <a:t>Expect 8 fewer TACO deaths</a:t>
            </a:r>
          </a:p>
        </p:txBody>
      </p:sp>
      <p:sp>
        <p:nvSpPr>
          <p:cNvPr id="2" name="Title 1">
            <a:extLst>
              <a:ext uri="{FF2B5EF4-FFF2-40B4-BE49-F238E27FC236}">
                <a16:creationId xmlns:a16="http://schemas.microsoft.com/office/drawing/2014/main" id="{BCAB72B9-B0AB-AC79-903E-DD2CE977BDE1}"/>
              </a:ext>
            </a:extLst>
          </p:cNvPr>
          <p:cNvSpPr>
            <a:spLocks noGrp="1"/>
          </p:cNvSpPr>
          <p:nvPr>
            <p:ph type="title"/>
          </p:nvPr>
        </p:nvSpPr>
        <p:spPr>
          <a:xfrm>
            <a:off x="616743" y="536543"/>
            <a:ext cx="10958513" cy="504000"/>
          </a:xfrm>
        </p:spPr>
        <p:txBody>
          <a:bodyPr vert="horz" lIns="91440" tIns="45720" rIns="91440" bIns="45720" rtlCol="0" anchor="t">
            <a:normAutofit/>
          </a:bodyPr>
          <a:lstStyle/>
          <a:p>
            <a:r>
              <a:rPr lang="en-US" sz="2500" b="1" dirty="0"/>
              <a:t>Modeling number needed to harm (NNH) using restrictive</a:t>
            </a:r>
          </a:p>
        </p:txBody>
      </p:sp>
      <p:pic>
        <p:nvPicPr>
          <p:cNvPr id="5" name="Picture 4">
            <a:extLst>
              <a:ext uri="{FF2B5EF4-FFF2-40B4-BE49-F238E27FC236}">
                <a16:creationId xmlns:a16="http://schemas.microsoft.com/office/drawing/2014/main" id="{0D8183DC-D324-F8E4-8BB0-F5C1435F18C5}"/>
              </a:ext>
            </a:extLst>
          </p:cNvPr>
          <p:cNvPicPr>
            <a:picLocks noChangeAspect="1"/>
          </p:cNvPicPr>
          <p:nvPr/>
        </p:nvPicPr>
        <p:blipFill>
          <a:blip r:embed="rId2"/>
          <a:srcRect r="15298" b="-3"/>
          <a:stretch>
            <a:fillRect/>
          </a:stretch>
        </p:blipFill>
        <p:spPr>
          <a:xfrm>
            <a:off x="5943600" y="1617663"/>
            <a:ext cx="5942012" cy="4209233"/>
          </a:xfrm>
          <a:prstGeom prst="rect">
            <a:avLst/>
          </a:prstGeom>
          <a:noFill/>
        </p:spPr>
      </p:pic>
      <p:sp>
        <p:nvSpPr>
          <p:cNvPr id="12" name="Text Placeholder 6">
            <a:extLst>
              <a:ext uri="{FF2B5EF4-FFF2-40B4-BE49-F238E27FC236}">
                <a16:creationId xmlns:a16="http://schemas.microsoft.com/office/drawing/2014/main" id="{91DE2418-7945-3E75-838D-E7EF15EEF57A}"/>
              </a:ext>
            </a:extLst>
          </p:cNvPr>
          <p:cNvSpPr>
            <a:spLocks noGrp="1"/>
          </p:cNvSpPr>
          <p:nvPr>
            <p:ph type="body" sz="quarter" idx="22"/>
          </p:nvPr>
        </p:nvSpPr>
        <p:spPr>
          <a:xfrm>
            <a:off x="1828800" y="6553200"/>
            <a:ext cx="10058400" cy="234765"/>
          </a:xfrm>
        </p:spPr>
        <p:txBody>
          <a:bodyPr/>
          <a:lstStyle/>
          <a:p>
            <a:r>
              <a:rPr lang="en-GB" sz="1600" i="1" spc="100" dirty="0">
                <a:solidFill>
                  <a:schemeClr val="tx2"/>
                </a:solidFill>
              </a:rPr>
              <a:t>Metcalf RA, Dhiman P, Anzai Y, Guyatt G, Stanworth SJ. (In revision).</a:t>
            </a:r>
          </a:p>
        </p:txBody>
      </p:sp>
    </p:spTree>
    <p:extLst>
      <p:ext uri="{BB962C8B-B14F-4D97-AF65-F5344CB8AC3E}">
        <p14:creationId xmlns:p14="http://schemas.microsoft.com/office/powerpoint/2010/main" val="37702031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BBDE1-5947-3361-29D3-8B250AC79974}"/>
            </a:ext>
          </a:extLst>
        </p:cNvPr>
        <p:cNvGrpSpPr/>
        <p:nvPr/>
      </p:nvGrpSpPr>
      <p:grpSpPr>
        <a:xfrm>
          <a:off x="0" y="0"/>
          <a:ext cx="0" cy="0"/>
          <a:chOff x="0" y="0"/>
          <a:chExt cx="0" cy="0"/>
        </a:xfrm>
      </p:grpSpPr>
      <p:pic>
        <p:nvPicPr>
          <p:cNvPr id="6" name="Picture 5" descr="A screenshot of a medical information&#10;&#10;AI-generated content may be incorrect.">
            <a:extLst>
              <a:ext uri="{FF2B5EF4-FFF2-40B4-BE49-F238E27FC236}">
                <a16:creationId xmlns:a16="http://schemas.microsoft.com/office/drawing/2014/main" id="{8054E206-6C1B-7C36-41C4-FDF5A2A5C6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829" y="-9427"/>
            <a:ext cx="10024341" cy="5977704"/>
          </a:xfrm>
          <a:prstGeom prst="rect">
            <a:avLst/>
          </a:prstGeom>
        </p:spPr>
      </p:pic>
      <p:sp>
        <p:nvSpPr>
          <p:cNvPr id="8" name="TextBox 7">
            <a:extLst>
              <a:ext uri="{FF2B5EF4-FFF2-40B4-BE49-F238E27FC236}">
                <a16:creationId xmlns:a16="http://schemas.microsoft.com/office/drawing/2014/main" id="{019CEE92-958F-0E88-9203-1DF4795AEEA7}"/>
              </a:ext>
            </a:extLst>
          </p:cNvPr>
          <p:cNvSpPr txBox="1"/>
          <p:nvPr/>
        </p:nvSpPr>
        <p:spPr>
          <a:xfrm>
            <a:off x="1175334" y="6147980"/>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
        <p:nvSpPr>
          <p:cNvPr id="2" name="Frame 1">
            <a:extLst>
              <a:ext uri="{FF2B5EF4-FFF2-40B4-BE49-F238E27FC236}">
                <a16:creationId xmlns:a16="http://schemas.microsoft.com/office/drawing/2014/main" id="{13307D79-4552-8964-8E63-E408AAE464AA}"/>
              </a:ext>
            </a:extLst>
          </p:cNvPr>
          <p:cNvSpPr/>
          <p:nvPr/>
        </p:nvSpPr>
        <p:spPr>
          <a:xfrm>
            <a:off x="1175334" y="3419573"/>
            <a:ext cx="9803621" cy="1677503"/>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9453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1069-D92B-D620-C435-3BF80BD4AD7B}"/>
            </a:ext>
          </a:extLst>
        </p:cNvPr>
        <p:cNvGrpSpPr/>
        <p:nvPr/>
      </p:nvGrpSpPr>
      <p:grpSpPr>
        <a:xfrm>
          <a:off x="0" y="0"/>
          <a:ext cx="0" cy="0"/>
          <a:chOff x="0" y="0"/>
          <a:chExt cx="0" cy="0"/>
        </a:xfrm>
      </p:grpSpPr>
      <p:pic>
        <p:nvPicPr>
          <p:cNvPr id="6" name="Picture 5" descr="A screenshot of a medical information&#10;&#10;AI-generated content may be incorrect.">
            <a:extLst>
              <a:ext uri="{FF2B5EF4-FFF2-40B4-BE49-F238E27FC236}">
                <a16:creationId xmlns:a16="http://schemas.microsoft.com/office/drawing/2014/main" id="{70E594EE-3282-8488-E49F-1B0BAD8A6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829" y="-9427"/>
            <a:ext cx="10024341" cy="5977704"/>
          </a:xfrm>
          <a:prstGeom prst="rect">
            <a:avLst/>
          </a:prstGeom>
        </p:spPr>
      </p:pic>
      <p:sp>
        <p:nvSpPr>
          <p:cNvPr id="8" name="TextBox 7">
            <a:extLst>
              <a:ext uri="{FF2B5EF4-FFF2-40B4-BE49-F238E27FC236}">
                <a16:creationId xmlns:a16="http://schemas.microsoft.com/office/drawing/2014/main" id="{8231389C-687E-483A-06CA-64C21910DEE1}"/>
              </a:ext>
            </a:extLst>
          </p:cNvPr>
          <p:cNvSpPr txBox="1"/>
          <p:nvPr/>
        </p:nvSpPr>
        <p:spPr>
          <a:xfrm>
            <a:off x="1194188" y="6096000"/>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
        <p:nvSpPr>
          <p:cNvPr id="2" name="Frame 1">
            <a:extLst>
              <a:ext uri="{FF2B5EF4-FFF2-40B4-BE49-F238E27FC236}">
                <a16:creationId xmlns:a16="http://schemas.microsoft.com/office/drawing/2014/main" id="{337A869F-7E2A-E7B8-04CA-6C936016B617}"/>
              </a:ext>
            </a:extLst>
          </p:cNvPr>
          <p:cNvSpPr/>
          <p:nvPr/>
        </p:nvSpPr>
        <p:spPr>
          <a:xfrm>
            <a:off x="1194188" y="5033913"/>
            <a:ext cx="9803621" cy="934364"/>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86565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2158B0-5160-3406-E3C7-0B06B7911156}"/>
              </a:ext>
            </a:extLst>
          </p:cNvPr>
          <p:cNvSpPr txBox="1"/>
          <p:nvPr/>
        </p:nvSpPr>
        <p:spPr>
          <a:xfrm>
            <a:off x="935420" y="5867400"/>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pic>
        <p:nvPicPr>
          <p:cNvPr id="7" name="Picture 6" descr="A screenshot of a medical test&#10;&#10;AI-generated content may be incorrect.">
            <a:extLst>
              <a:ext uri="{FF2B5EF4-FFF2-40B4-BE49-F238E27FC236}">
                <a16:creationId xmlns:a16="http://schemas.microsoft.com/office/drawing/2014/main" id="{86EABC89-F393-988F-ED24-71CAE83BD0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420" y="177318"/>
            <a:ext cx="10321159" cy="5346027"/>
          </a:xfrm>
          <a:prstGeom prst="rect">
            <a:avLst/>
          </a:prstGeom>
        </p:spPr>
      </p:pic>
      <p:sp>
        <p:nvSpPr>
          <p:cNvPr id="3" name="Frame 2">
            <a:extLst>
              <a:ext uri="{FF2B5EF4-FFF2-40B4-BE49-F238E27FC236}">
                <a16:creationId xmlns:a16="http://schemas.microsoft.com/office/drawing/2014/main" id="{0DE64266-D387-A0C8-2C22-392F321CEB2F}"/>
              </a:ext>
            </a:extLst>
          </p:cNvPr>
          <p:cNvSpPr/>
          <p:nvPr/>
        </p:nvSpPr>
        <p:spPr>
          <a:xfrm>
            <a:off x="935420" y="93172"/>
            <a:ext cx="10207062" cy="1415116"/>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90490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C610A-80DB-76A6-9F88-7260C18155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D6A3F76-1B27-9D7B-733E-A16C9CC626AF}"/>
              </a:ext>
            </a:extLst>
          </p:cNvPr>
          <p:cNvSpPr txBox="1"/>
          <p:nvPr/>
        </p:nvSpPr>
        <p:spPr>
          <a:xfrm>
            <a:off x="935420" y="5892225"/>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pic>
        <p:nvPicPr>
          <p:cNvPr id="7" name="Picture 6" descr="A screenshot of a medical test&#10;&#10;AI-generated content may be incorrect.">
            <a:extLst>
              <a:ext uri="{FF2B5EF4-FFF2-40B4-BE49-F238E27FC236}">
                <a16:creationId xmlns:a16="http://schemas.microsoft.com/office/drawing/2014/main" id="{2D6EDCB4-5713-61B2-D7AA-008BD2371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420" y="177318"/>
            <a:ext cx="10321159" cy="5346027"/>
          </a:xfrm>
          <a:prstGeom prst="rect">
            <a:avLst/>
          </a:prstGeom>
        </p:spPr>
      </p:pic>
      <p:sp>
        <p:nvSpPr>
          <p:cNvPr id="3" name="Frame 2">
            <a:extLst>
              <a:ext uri="{FF2B5EF4-FFF2-40B4-BE49-F238E27FC236}">
                <a16:creationId xmlns:a16="http://schemas.microsoft.com/office/drawing/2014/main" id="{25E88198-F062-F679-82C3-A0BAEF9A39A4}"/>
              </a:ext>
            </a:extLst>
          </p:cNvPr>
          <p:cNvSpPr/>
          <p:nvPr/>
        </p:nvSpPr>
        <p:spPr>
          <a:xfrm>
            <a:off x="935420" y="1435215"/>
            <a:ext cx="10207062" cy="1694484"/>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98398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4F988-F28E-21C8-1CD8-96412B746339}"/>
            </a:ext>
          </a:extLst>
        </p:cNvPr>
        <p:cNvGrpSpPr/>
        <p:nvPr/>
      </p:nvGrpSpPr>
      <p:grpSpPr>
        <a:xfrm>
          <a:off x="0" y="0"/>
          <a:ext cx="0" cy="0"/>
          <a:chOff x="0" y="0"/>
          <a:chExt cx="0" cy="0"/>
        </a:xfrm>
      </p:grpSpPr>
      <p:pic>
        <p:nvPicPr>
          <p:cNvPr id="7" name="Picture 6" descr="A screenshot of a medical test&#10;&#10;AI-generated content may be incorrect.">
            <a:extLst>
              <a:ext uri="{FF2B5EF4-FFF2-40B4-BE49-F238E27FC236}">
                <a16:creationId xmlns:a16="http://schemas.microsoft.com/office/drawing/2014/main" id="{60CE77D0-2D77-29DA-D109-BC19800BC6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420" y="177318"/>
            <a:ext cx="10321159" cy="5346027"/>
          </a:xfrm>
          <a:prstGeom prst="rect">
            <a:avLst/>
          </a:prstGeom>
        </p:spPr>
      </p:pic>
      <p:sp>
        <p:nvSpPr>
          <p:cNvPr id="3" name="Frame 2">
            <a:extLst>
              <a:ext uri="{FF2B5EF4-FFF2-40B4-BE49-F238E27FC236}">
                <a16:creationId xmlns:a16="http://schemas.microsoft.com/office/drawing/2014/main" id="{B99DC3DF-0ACC-BE63-CFDD-BD7581D1C9D8}"/>
              </a:ext>
            </a:extLst>
          </p:cNvPr>
          <p:cNvSpPr/>
          <p:nvPr/>
        </p:nvSpPr>
        <p:spPr>
          <a:xfrm>
            <a:off x="935420" y="3057486"/>
            <a:ext cx="10207062" cy="1033747"/>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90E6139B-8EB0-1D36-51F4-95053E1925D2}"/>
              </a:ext>
            </a:extLst>
          </p:cNvPr>
          <p:cNvSpPr txBox="1"/>
          <p:nvPr/>
        </p:nvSpPr>
        <p:spPr>
          <a:xfrm>
            <a:off x="935420" y="5892225"/>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Tree>
    <p:extLst>
      <p:ext uri="{BB962C8B-B14F-4D97-AF65-F5344CB8AC3E}">
        <p14:creationId xmlns:p14="http://schemas.microsoft.com/office/powerpoint/2010/main" val="2963859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4FFE2-54D3-BA44-6970-ACCC35AE7C87}"/>
            </a:ext>
          </a:extLst>
        </p:cNvPr>
        <p:cNvGrpSpPr/>
        <p:nvPr/>
      </p:nvGrpSpPr>
      <p:grpSpPr>
        <a:xfrm>
          <a:off x="0" y="0"/>
          <a:ext cx="0" cy="0"/>
          <a:chOff x="0" y="0"/>
          <a:chExt cx="0" cy="0"/>
        </a:xfrm>
      </p:grpSpPr>
      <p:pic>
        <p:nvPicPr>
          <p:cNvPr id="7" name="Picture 6" descr="A screenshot of a medical test&#10;&#10;AI-generated content may be incorrect.">
            <a:extLst>
              <a:ext uri="{FF2B5EF4-FFF2-40B4-BE49-F238E27FC236}">
                <a16:creationId xmlns:a16="http://schemas.microsoft.com/office/drawing/2014/main" id="{096D64CF-F82D-7528-0ADA-76A0D42E0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420" y="177318"/>
            <a:ext cx="10321159" cy="5346027"/>
          </a:xfrm>
          <a:prstGeom prst="rect">
            <a:avLst/>
          </a:prstGeom>
        </p:spPr>
      </p:pic>
      <p:sp>
        <p:nvSpPr>
          <p:cNvPr id="3" name="Frame 2">
            <a:extLst>
              <a:ext uri="{FF2B5EF4-FFF2-40B4-BE49-F238E27FC236}">
                <a16:creationId xmlns:a16="http://schemas.microsoft.com/office/drawing/2014/main" id="{4F961093-3CC4-A0CC-AC43-CC958C05D335}"/>
              </a:ext>
            </a:extLst>
          </p:cNvPr>
          <p:cNvSpPr/>
          <p:nvPr/>
        </p:nvSpPr>
        <p:spPr>
          <a:xfrm>
            <a:off x="935420" y="4038365"/>
            <a:ext cx="10244770" cy="1484980"/>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FAEFF735-58FA-CC1F-1E5B-B1FB19C4EB85}"/>
              </a:ext>
            </a:extLst>
          </p:cNvPr>
          <p:cNvSpPr txBox="1"/>
          <p:nvPr/>
        </p:nvSpPr>
        <p:spPr>
          <a:xfrm>
            <a:off x="935420" y="5892225"/>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Tree>
    <p:extLst>
      <p:ext uri="{BB962C8B-B14F-4D97-AF65-F5344CB8AC3E}">
        <p14:creationId xmlns:p14="http://schemas.microsoft.com/office/powerpoint/2010/main" val="4024476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5E983-560D-20BE-E840-E41649DC0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2C724C-0442-CA9E-127E-C704E23E3132}"/>
              </a:ext>
            </a:extLst>
          </p:cNvPr>
          <p:cNvSpPr>
            <a:spLocks noGrp="1"/>
          </p:cNvSpPr>
          <p:nvPr>
            <p:ph type="title"/>
          </p:nvPr>
        </p:nvSpPr>
        <p:spPr/>
        <p:txBody>
          <a:bodyPr>
            <a:normAutofit fontScale="90000"/>
          </a:bodyPr>
          <a:lstStyle/>
          <a:p>
            <a:r>
              <a:rPr lang="en-US" sz="3600" b="1" dirty="0">
                <a:latin typeface="+mj-lt"/>
              </a:rPr>
              <a:t>Conditional Recommendations (Continued)</a:t>
            </a:r>
          </a:p>
        </p:txBody>
      </p:sp>
      <p:pic>
        <p:nvPicPr>
          <p:cNvPr id="8" name="Picture 7" descr="A screenshot of a computer&#10;&#10;AI-generated content may be incorrect.">
            <a:extLst>
              <a:ext uri="{FF2B5EF4-FFF2-40B4-BE49-F238E27FC236}">
                <a16:creationId xmlns:a16="http://schemas.microsoft.com/office/drawing/2014/main" id="{4E4BE5C2-E508-E146-B10E-039440100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272" y="1219054"/>
            <a:ext cx="11478381" cy="4468573"/>
          </a:xfrm>
          <a:prstGeom prst="rect">
            <a:avLst/>
          </a:prstGeom>
        </p:spPr>
      </p:pic>
      <p:sp>
        <p:nvSpPr>
          <p:cNvPr id="3" name="Frame 2">
            <a:extLst>
              <a:ext uri="{FF2B5EF4-FFF2-40B4-BE49-F238E27FC236}">
                <a16:creationId xmlns:a16="http://schemas.microsoft.com/office/drawing/2014/main" id="{1E51A6C7-D514-CC0D-1C6C-CE2C46D7E419}"/>
              </a:ext>
            </a:extLst>
          </p:cNvPr>
          <p:cNvSpPr/>
          <p:nvPr/>
        </p:nvSpPr>
        <p:spPr>
          <a:xfrm>
            <a:off x="323272" y="1209627"/>
            <a:ext cx="11403672" cy="1599560"/>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16335A5E-6A54-5157-473D-2B2FEB5F29FB}"/>
              </a:ext>
            </a:extLst>
          </p:cNvPr>
          <p:cNvSpPr txBox="1"/>
          <p:nvPr/>
        </p:nvSpPr>
        <p:spPr>
          <a:xfrm>
            <a:off x="935420" y="5892225"/>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Tree>
    <p:extLst>
      <p:ext uri="{BB962C8B-B14F-4D97-AF65-F5344CB8AC3E}">
        <p14:creationId xmlns:p14="http://schemas.microsoft.com/office/powerpoint/2010/main" val="2249705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97EA-6D53-8687-238F-72245B50DF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FBFCFA-4DA1-8F25-9FC9-2E09E9267E3D}"/>
              </a:ext>
            </a:extLst>
          </p:cNvPr>
          <p:cNvSpPr>
            <a:spLocks noGrp="1"/>
          </p:cNvSpPr>
          <p:nvPr>
            <p:ph type="title"/>
          </p:nvPr>
        </p:nvSpPr>
        <p:spPr/>
        <p:txBody>
          <a:bodyPr>
            <a:normAutofit fontScale="90000"/>
          </a:bodyPr>
          <a:lstStyle/>
          <a:p>
            <a:r>
              <a:rPr lang="en-US" sz="3600" b="1" dirty="0">
                <a:latin typeface="+mj-lt"/>
              </a:rPr>
              <a:t>Conditional Recommendations (Continued)</a:t>
            </a:r>
          </a:p>
        </p:txBody>
      </p:sp>
      <p:pic>
        <p:nvPicPr>
          <p:cNvPr id="8" name="Picture 7" descr="A screenshot of a computer&#10;&#10;AI-generated content may be incorrect.">
            <a:extLst>
              <a:ext uri="{FF2B5EF4-FFF2-40B4-BE49-F238E27FC236}">
                <a16:creationId xmlns:a16="http://schemas.microsoft.com/office/drawing/2014/main" id="{CED798F4-E814-8869-22FB-15C043E0AD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272" y="1219054"/>
            <a:ext cx="11478381" cy="4468573"/>
          </a:xfrm>
          <a:prstGeom prst="rect">
            <a:avLst/>
          </a:prstGeom>
        </p:spPr>
      </p:pic>
      <p:sp>
        <p:nvSpPr>
          <p:cNvPr id="3" name="Frame 2">
            <a:extLst>
              <a:ext uri="{FF2B5EF4-FFF2-40B4-BE49-F238E27FC236}">
                <a16:creationId xmlns:a16="http://schemas.microsoft.com/office/drawing/2014/main" id="{F7404A2F-08B9-40E3-57D7-6C1ABC427B92}"/>
              </a:ext>
            </a:extLst>
          </p:cNvPr>
          <p:cNvSpPr/>
          <p:nvPr/>
        </p:nvSpPr>
        <p:spPr>
          <a:xfrm>
            <a:off x="323272" y="2729833"/>
            <a:ext cx="11403672" cy="1455668"/>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908C3620-5F33-EB5E-59F4-0970B080B809}"/>
              </a:ext>
            </a:extLst>
          </p:cNvPr>
          <p:cNvSpPr txBox="1"/>
          <p:nvPr/>
        </p:nvSpPr>
        <p:spPr>
          <a:xfrm>
            <a:off x="935420" y="5892225"/>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Tree>
    <p:extLst>
      <p:ext uri="{BB962C8B-B14F-4D97-AF65-F5344CB8AC3E}">
        <p14:creationId xmlns:p14="http://schemas.microsoft.com/office/powerpoint/2010/main" val="4176450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AC8D4-32E6-01B0-DFD9-367AFE8C4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C37CB-156E-8D62-3501-9AB2FEC31DD2}"/>
              </a:ext>
            </a:extLst>
          </p:cNvPr>
          <p:cNvSpPr>
            <a:spLocks noGrp="1"/>
          </p:cNvSpPr>
          <p:nvPr>
            <p:ph type="title"/>
          </p:nvPr>
        </p:nvSpPr>
        <p:spPr>
          <a:xfrm>
            <a:off x="828675" y="265112"/>
            <a:ext cx="10847522" cy="1325563"/>
          </a:xfrm>
        </p:spPr>
        <p:txBody>
          <a:bodyPr>
            <a:normAutofit/>
          </a:bodyPr>
          <a:lstStyle/>
          <a:p>
            <a:r>
              <a:rPr lang="en-US" sz="4800" b="1" dirty="0">
                <a:solidFill>
                  <a:srgbClr val="C00000"/>
                </a:solidFill>
                <a:latin typeface="+mj-lt"/>
                <a:cs typeface="Futura Medium" panose="020B0602020204020303" pitchFamily="34" charset="-79"/>
              </a:rPr>
              <a:t>PATCH Trial</a:t>
            </a:r>
          </a:p>
        </p:txBody>
      </p:sp>
      <p:sp>
        <p:nvSpPr>
          <p:cNvPr id="7" name="Content Placeholder 6">
            <a:extLst>
              <a:ext uri="{FF2B5EF4-FFF2-40B4-BE49-F238E27FC236}">
                <a16:creationId xmlns:a16="http://schemas.microsoft.com/office/drawing/2014/main" id="{8725A349-C7DA-E8FD-B925-9B22D68FA7B1}"/>
              </a:ext>
            </a:extLst>
          </p:cNvPr>
          <p:cNvSpPr>
            <a:spLocks noGrp="1"/>
          </p:cNvSpPr>
          <p:nvPr>
            <p:ph idx="1"/>
          </p:nvPr>
        </p:nvSpPr>
        <p:spPr/>
        <p:txBody>
          <a:bodyPr>
            <a:normAutofit/>
          </a:bodyPr>
          <a:lstStyle/>
          <a:p>
            <a:r>
              <a:rPr lang="en-US" dirty="0">
                <a:latin typeface="+mn-lt"/>
              </a:rPr>
              <a:t>Adults with non-operative spontaneous intracranial hemorrhage (</a:t>
            </a:r>
            <a:r>
              <a:rPr lang="en-US" dirty="0" err="1">
                <a:latin typeface="+mn-lt"/>
              </a:rPr>
              <a:t>sICH</a:t>
            </a:r>
            <a:r>
              <a:rPr lang="en-US" dirty="0">
                <a:latin typeface="+mn-lt"/>
              </a:rPr>
              <a:t>) with platelet counts &gt;100,000/ul, including those receiving anti-platelet agents</a:t>
            </a:r>
          </a:p>
          <a:p>
            <a:r>
              <a:rPr lang="en-US" dirty="0">
                <a:latin typeface="+mn-lt"/>
              </a:rPr>
              <a:t>Suggested harm with platelets</a:t>
            </a:r>
          </a:p>
          <a:p>
            <a:r>
              <a:rPr lang="en-US" dirty="0">
                <a:latin typeface="+mn-lt"/>
              </a:rPr>
              <a:t>Possible imbalance between study arms</a:t>
            </a:r>
          </a:p>
          <a:p>
            <a:pPr lvl="1"/>
            <a:r>
              <a:rPr lang="en-US" dirty="0">
                <a:latin typeface="+mn-lt"/>
              </a:rPr>
              <a:t>May partly explain harm signal, but unlikely platelet transfusion provides benefit </a:t>
            </a:r>
          </a:p>
        </p:txBody>
      </p:sp>
      <p:sp>
        <p:nvSpPr>
          <p:cNvPr id="3" name="TextBox 2">
            <a:extLst>
              <a:ext uri="{FF2B5EF4-FFF2-40B4-BE49-F238E27FC236}">
                <a16:creationId xmlns:a16="http://schemas.microsoft.com/office/drawing/2014/main" id="{B11D0AB3-C7E0-FB42-833D-01F06647A7C1}"/>
              </a:ext>
            </a:extLst>
          </p:cNvPr>
          <p:cNvSpPr txBox="1"/>
          <p:nvPr/>
        </p:nvSpPr>
        <p:spPr>
          <a:xfrm>
            <a:off x="8565266" y="5782366"/>
            <a:ext cx="4236334" cy="646331"/>
          </a:xfrm>
          <a:prstGeom prst="rect">
            <a:avLst/>
          </a:prstGeom>
          <a:noFill/>
        </p:spPr>
        <p:txBody>
          <a:bodyPr wrap="square" rtlCol="0">
            <a:spAutoFit/>
          </a:bodyPr>
          <a:lstStyle/>
          <a:p>
            <a:r>
              <a:rPr lang="en-US" i="1" dirty="0" err="1"/>
              <a:t>Baharoglu</a:t>
            </a:r>
            <a:r>
              <a:rPr lang="en-US" i="1" dirty="0"/>
              <a:t> et al. Lancet. 2016.</a:t>
            </a:r>
          </a:p>
          <a:p>
            <a:r>
              <a:rPr lang="en-US" i="1" dirty="0" err="1"/>
              <a:t>Baharoglu</a:t>
            </a:r>
            <a:r>
              <a:rPr lang="en-US" i="1" dirty="0"/>
              <a:t> et al. Blood. 2020.</a:t>
            </a:r>
          </a:p>
        </p:txBody>
      </p:sp>
      <p:pic>
        <p:nvPicPr>
          <p:cNvPr id="4" name="Picture 3" descr="A screenshot of a computer&#10;&#10;AI-generated content may be incorrect.">
            <a:extLst>
              <a:ext uri="{FF2B5EF4-FFF2-40B4-BE49-F238E27FC236}">
                <a16:creationId xmlns:a16="http://schemas.microsoft.com/office/drawing/2014/main" id="{95AB41E0-894F-0748-8348-5BDCAC3C49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675" y="4724401"/>
            <a:ext cx="7252028" cy="1868488"/>
          </a:xfrm>
          <a:prstGeom prst="rect">
            <a:avLst/>
          </a:prstGeom>
        </p:spPr>
      </p:pic>
    </p:spTree>
    <p:extLst>
      <p:ext uri="{BB962C8B-B14F-4D97-AF65-F5344CB8AC3E}">
        <p14:creationId xmlns:p14="http://schemas.microsoft.com/office/powerpoint/2010/main" val="2329686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80A50-F7BE-550D-DAA7-BE2D019D9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38A46-DEAE-2730-2E46-E79968FEB3E2}"/>
              </a:ext>
            </a:extLst>
          </p:cNvPr>
          <p:cNvSpPr>
            <a:spLocks noGrp="1"/>
          </p:cNvSpPr>
          <p:nvPr>
            <p:ph type="title"/>
          </p:nvPr>
        </p:nvSpPr>
        <p:spPr/>
        <p:txBody>
          <a:bodyPr>
            <a:normAutofit fontScale="90000"/>
          </a:bodyPr>
          <a:lstStyle/>
          <a:p>
            <a:r>
              <a:rPr lang="en-US" sz="3600" b="1" dirty="0">
                <a:latin typeface="+mj-lt"/>
              </a:rPr>
              <a:t>Conditional Recommendations (Continued)</a:t>
            </a:r>
          </a:p>
        </p:txBody>
      </p:sp>
      <p:pic>
        <p:nvPicPr>
          <p:cNvPr id="8" name="Picture 7" descr="A screenshot of a computer&#10;&#10;AI-generated content may be incorrect.">
            <a:extLst>
              <a:ext uri="{FF2B5EF4-FFF2-40B4-BE49-F238E27FC236}">
                <a16:creationId xmlns:a16="http://schemas.microsoft.com/office/drawing/2014/main" id="{888EF7F4-4535-0C67-5445-C503C1C15E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272" y="1219054"/>
            <a:ext cx="11478381" cy="4468573"/>
          </a:xfrm>
          <a:prstGeom prst="rect">
            <a:avLst/>
          </a:prstGeom>
        </p:spPr>
      </p:pic>
      <p:sp>
        <p:nvSpPr>
          <p:cNvPr id="3" name="Frame 2">
            <a:extLst>
              <a:ext uri="{FF2B5EF4-FFF2-40B4-BE49-F238E27FC236}">
                <a16:creationId xmlns:a16="http://schemas.microsoft.com/office/drawing/2014/main" id="{F2FD79A0-15C7-80A4-9CF5-2E329F3A744A}"/>
              </a:ext>
            </a:extLst>
          </p:cNvPr>
          <p:cNvSpPr/>
          <p:nvPr/>
        </p:nvSpPr>
        <p:spPr>
          <a:xfrm>
            <a:off x="323272" y="4086982"/>
            <a:ext cx="11403672" cy="1638353"/>
          </a:xfrm>
          <a:prstGeom prst="frame">
            <a:avLst>
              <a:gd name="adj1" fmla="val 482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0BC5935D-34C6-5ECD-7667-922350E1BC39}"/>
              </a:ext>
            </a:extLst>
          </p:cNvPr>
          <p:cNvSpPr txBox="1"/>
          <p:nvPr/>
        </p:nvSpPr>
        <p:spPr>
          <a:xfrm>
            <a:off x="935420" y="5892225"/>
            <a:ext cx="8922327" cy="584775"/>
          </a:xfrm>
          <a:prstGeom prst="rect">
            <a:avLst/>
          </a:prstGeom>
          <a:noFill/>
        </p:spPr>
        <p:txBody>
          <a:bodyPr wrap="square" rtlCol="0">
            <a:spAutoFit/>
          </a:bodyPr>
          <a:lstStyle/>
          <a:p>
            <a:r>
              <a:rPr lang="en-US" sz="1600" i="1" dirty="0"/>
              <a:t>Metcalf RA, Nahirniak S, Guyatt G, et al. Platelet Transfusion: 2025 AABB and ICTMG International Clinical Practice Guidelines. JAMA. 2025. </a:t>
            </a:r>
            <a:r>
              <a:rPr lang="en-US" sz="1600" i="1" dirty="0">
                <a:effectLst/>
              </a:rPr>
              <a:t>doi:10.1001/jama.2025.7529.</a:t>
            </a:r>
          </a:p>
        </p:txBody>
      </p:sp>
    </p:spTree>
    <p:extLst>
      <p:ext uri="{BB962C8B-B14F-4D97-AF65-F5344CB8AC3E}">
        <p14:creationId xmlns:p14="http://schemas.microsoft.com/office/powerpoint/2010/main" val="1378024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784C3-BAB1-35AC-6D9C-D1F5BA543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1E0931-A950-F048-1972-09A5168C95E4}"/>
              </a:ext>
            </a:extLst>
          </p:cNvPr>
          <p:cNvSpPr>
            <a:spLocks noGrp="1"/>
          </p:cNvSpPr>
          <p:nvPr>
            <p:ph type="title"/>
          </p:nvPr>
        </p:nvSpPr>
        <p:spPr>
          <a:xfrm>
            <a:off x="828675" y="265112"/>
            <a:ext cx="10847522" cy="1325563"/>
          </a:xfrm>
        </p:spPr>
        <p:txBody>
          <a:bodyPr>
            <a:normAutofit/>
          </a:bodyPr>
          <a:lstStyle/>
          <a:p>
            <a:r>
              <a:rPr lang="en-US" sz="4800" b="1" dirty="0">
                <a:solidFill>
                  <a:srgbClr val="C00000"/>
                </a:solidFill>
                <a:latin typeface="+mj-lt"/>
                <a:cs typeface="Futura Medium" panose="020B0602020204020303" pitchFamily="34" charset="-79"/>
              </a:rPr>
              <a:t>Good Practice </a:t>
            </a:r>
            <a:r>
              <a:rPr lang="en-US" sz="4800" b="1" dirty="0">
                <a:solidFill>
                  <a:srgbClr val="C00000"/>
                </a:solidFill>
                <a:cs typeface="Futura Medium" panose="020B0602020204020303" pitchFamily="34" charset="-79"/>
              </a:rPr>
              <a:t>s</a:t>
            </a:r>
            <a:r>
              <a:rPr lang="en-US" sz="4800" b="1" dirty="0">
                <a:solidFill>
                  <a:srgbClr val="C00000"/>
                </a:solidFill>
                <a:latin typeface="+mj-lt"/>
                <a:cs typeface="Futura Medium" panose="020B0602020204020303" pitchFamily="34" charset="-79"/>
              </a:rPr>
              <a:t>tatement</a:t>
            </a:r>
          </a:p>
        </p:txBody>
      </p:sp>
      <p:sp>
        <p:nvSpPr>
          <p:cNvPr id="7" name="Content Placeholder 6">
            <a:extLst>
              <a:ext uri="{FF2B5EF4-FFF2-40B4-BE49-F238E27FC236}">
                <a16:creationId xmlns:a16="http://schemas.microsoft.com/office/drawing/2014/main" id="{AEC5ABF3-B655-ACDA-2203-F41A449AC4C6}"/>
              </a:ext>
            </a:extLst>
          </p:cNvPr>
          <p:cNvSpPr>
            <a:spLocks noGrp="1"/>
          </p:cNvSpPr>
          <p:nvPr>
            <p:ph idx="1"/>
          </p:nvPr>
        </p:nvSpPr>
        <p:spPr/>
        <p:txBody>
          <a:bodyPr>
            <a:normAutofit/>
          </a:bodyPr>
          <a:lstStyle/>
          <a:p>
            <a:r>
              <a:rPr lang="en-US" sz="2800" dirty="0">
                <a:effectLst/>
                <a:latin typeface="+mn-lt"/>
              </a:rPr>
              <a:t>“…also consider </a:t>
            </a:r>
            <a:r>
              <a:rPr lang="en-US" sz="2800" b="1" u="sng" dirty="0">
                <a:effectLst/>
                <a:latin typeface="+mn-lt"/>
              </a:rPr>
              <a:t>symptoms, signs, other laboratory parameters, bleeding history, medications, patients’ values and preferences, alternative therapies, and overall clinical context…</a:t>
            </a:r>
            <a:r>
              <a:rPr lang="en-US" sz="2800" dirty="0">
                <a:effectLst/>
                <a:latin typeface="+mn-lt"/>
              </a:rPr>
              <a:t>.” </a:t>
            </a:r>
          </a:p>
          <a:p>
            <a:endParaRPr lang="en-US" dirty="0">
              <a:latin typeface="+mn-lt"/>
            </a:endParaRPr>
          </a:p>
        </p:txBody>
      </p:sp>
    </p:spTree>
    <p:extLst>
      <p:ext uri="{BB962C8B-B14F-4D97-AF65-F5344CB8AC3E}">
        <p14:creationId xmlns:p14="http://schemas.microsoft.com/office/powerpoint/2010/main" val="3633784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6638-66F2-4DD1-8424-1FCE0B0CA288}"/>
              </a:ext>
            </a:extLst>
          </p:cNvPr>
          <p:cNvSpPr>
            <a:spLocks noGrp="1"/>
          </p:cNvSpPr>
          <p:nvPr>
            <p:ph type="title"/>
          </p:nvPr>
        </p:nvSpPr>
        <p:spPr/>
        <p:txBody>
          <a:bodyPr/>
          <a:lstStyle/>
          <a:p>
            <a:r>
              <a:rPr lang="en-US" b="1" dirty="0">
                <a:latin typeface="+mj-lt"/>
              </a:rPr>
              <a:t>Overall Message of the Guideline</a:t>
            </a:r>
          </a:p>
        </p:txBody>
      </p:sp>
      <p:sp>
        <p:nvSpPr>
          <p:cNvPr id="3" name="Content Placeholder 2">
            <a:extLst>
              <a:ext uri="{FF2B5EF4-FFF2-40B4-BE49-F238E27FC236}">
                <a16:creationId xmlns:a16="http://schemas.microsoft.com/office/drawing/2014/main" id="{5E422D4A-4B5F-1D74-93DB-08A4F16A9E38}"/>
              </a:ext>
            </a:extLst>
          </p:cNvPr>
          <p:cNvSpPr>
            <a:spLocks noGrp="1"/>
          </p:cNvSpPr>
          <p:nvPr>
            <p:ph idx="1"/>
          </p:nvPr>
        </p:nvSpPr>
        <p:spPr/>
        <p:txBody>
          <a:bodyPr>
            <a:normAutofit fontScale="85000" lnSpcReduction="20000"/>
          </a:bodyPr>
          <a:lstStyle/>
          <a:p>
            <a:r>
              <a:rPr lang="en-US" sz="2800" dirty="0">
                <a:latin typeface="+mn-lt"/>
                <a:ea typeface="Calibri" panose="020F0502020204030204" pitchFamily="34" charset="0"/>
              </a:rPr>
              <a:t>A</a:t>
            </a:r>
            <a:r>
              <a:rPr lang="en-US" sz="2800" dirty="0">
                <a:effectLst/>
                <a:latin typeface="+mn-lt"/>
                <a:ea typeface="Calibri" panose="020F0502020204030204" pitchFamily="34" charset="0"/>
              </a:rPr>
              <a:t>dvocates for restrictive platelet transfusion strategies </a:t>
            </a:r>
          </a:p>
          <a:p>
            <a:pPr lvl="1"/>
            <a:r>
              <a:rPr lang="en-US" sz="2266" dirty="0">
                <a:latin typeface="+mn-lt"/>
                <a:ea typeface="Calibri" panose="020F0502020204030204" pitchFamily="34" charset="0"/>
              </a:rPr>
              <a:t>P</a:t>
            </a:r>
            <a:r>
              <a:rPr lang="en-US" sz="2266" dirty="0">
                <a:effectLst/>
                <a:latin typeface="+mn-lt"/>
                <a:ea typeface="Calibri" panose="020F0502020204030204" pitchFamily="34" charset="0"/>
              </a:rPr>
              <a:t>ractical recommendations for implementation</a:t>
            </a:r>
          </a:p>
          <a:p>
            <a:r>
              <a:rPr lang="en-US" sz="2800" dirty="0">
                <a:effectLst/>
                <a:latin typeface="+mn-lt"/>
                <a:ea typeface="Calibri" panose="020F0502020204030204" pitchFamily="34" charset="0"/>
              </a:rPr>
              <a:t>Pattern of evidence</a:t>
            </a:r>
          </a:p>
          <a:p>
            <a:r>
              <a:rPr lang="en-US" sz="2800" dirty="0">
                <a:effectLst/>
                <a:latin typeface="+mn-lt"/>
                <a:ea typeface="Calibri" panose="020F0502020204030204" pitchFamily="34" charset="0"/>
              </a:rPr>
              <a:t>No clear evidence of harm using restrictive strategies</a:t>
            </a:r>
          </a:p>
          <a:p>
            <a:r>
              <a:rPr lang="en-US" sz="2800" dirty="0">
                <a:latin typeface="+mn-lt"/>
                <a:ea typeface="Calibri" panose="020F0502020204030204" pitchFamily="34" charset="0"/>
              </a:rPr>
              <a:t>Benefits of restrictive strategies: </a:t>
            </a:r>
          </a:p>
          <a:p>
            <a:pPr lvl="1"/>
            <a:r>
              <a:rPr lang="en-US" dirty="0">
                <a:effectLst/>
                <a:latin typeface="+mn-lt"/>
                <a:ea typeface="Calibri" panose="020F0502020204030204" pitchFamily="34" charset="0"/>
              </a:rPr>
              <a:t>Minimizing </a:t>
            </a:r>
            <a:r>
              <a:rPr lang="en-US" dirty="0">
                <a:latin typeface="+mn-lt"/>
                <a:ea typeface="Calibri" panose="020F0502020204030204" pitchFamily="34" charset="0"/>
              </a:rPr>
              <a:t>transfusion-related adverse events</a:t>
            </a:r>
          </a:p>
          <a:p>
            <a:pPr lvl="1"/>
            <a:r>
              <a:rPr lang="en-US" dirty="0">
                <a:effectLst/>
                <a:latin typeface="+mn-lt"/>
                <a:ea typeface="Calibri" panose="020F0502020204030204" pitchFamily="34" charset="0"/>
              </a:rPr>
              <a:t>Maintaining adequate platelet supply </a:t>
            </a:r>
          </a:p>
          <a:p>
            <a:pPr lvl="1"/>
            <a:r>
              <a:rPr lang="en-US" dirty="0">
                <a:latin typeface="+mn-lt"/>
                <a:ea typeface="Calibri" panose="020F0502020204030204" pitchFamily="34" charset="0"/>
              </a:rPr>
              <a:t>Reducing healthcare expenditures </a:t>
            </a:r>
            <a:endParaRPr lang="en-US" dirty="0">
              <a:effectLst/>
              <a:latin typeface="+mn-lt"/>
              <a:ea typeface="Calibri" panose="020F0502020204030204" pitchFamily="34" charset="0"/>
            </a:endParaRPr>
          </a:p>
          <a:p>
            <a:endParaRPr lang="en-US" dirty="0">
              <a:latin typeface="+mn-lt"/>
            </a:endParaRPr>
          </a:p>
        </p:txBody>
      </p:sp>
    </p:spTree>
    <p:extLst>
      <p:ext uri="{BB962C8B-B14F-4D97-AF65-F5344CB8AC3E}">
        <p14:creationId xmlns:p14="http://schemas.microsoft.com/office/powerpoint/2010/main" val="2014479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B64A1B80-56A6-573A-1754-AE54C84453BC}"/>
              </a:ext>
            </a:extLst>
          </p:cNvPr>
          <p:cNvSpPr>
            <a:spLocks noGrp="1"/>
          </p:cNvSpPr>
          <p:nvPr>
            <p:ph type="title"/>
          </p:nvPr>
        </p:nvSpPr>
        <p:spPr>
          <a:xfrm>
            <a:off x="365760" y="365760"/>
            <a:ext cx="10958513" cy="504000"/>
          </a:xfrm>
        </p:spPr>
        <p:txBody>
          <a:bodyPr/>
          <a:lstStyle/>
          <a:p>
            <a:r>
              <a:rPr lang="en-US" b="1" u="sng" dirty="0"/>
              <a:t>Research priorities</a:t>
            </a:r>
            <a:endParaRPr lang="en-US" dirty="0"/>
          </a:p>
        </p:txBody>
      </p:sp>
      <p:sp>
        <p:nvSpPr>
          <p:cNvPr id="30" name="Text Placeholder 29">
            <a:extLst>
              <a:ext uri="{FF2B5EF4-FFF2-40B4-BE49-F238E27FC236}">
                <a16:creationId xmlns:a16="http://schemas.microsoft.com/office/drawing/2014/main" id="{E03B4452-2B6B-7798-BD99-53943C72E18D}"/>
              </a:ext>
            </a:extLst>
          </p:cNvPr>
          <p:cNvSpPr>
            <a:spLocks noGrp="1"/>
          </p:cNvSpPr>
          <p:nvPr>
            <p:ph type="body" sz="quarter" idx="16"/>
          </p:nvPr>
        </p:nvSpPr>
        <p:spPr/>
        <p:txBody>
          <a:bodyPr/>
          <a:lstStyle/>
          <a:p>
            <a:r>
              <a:rPr lang="en-US"/>
              <a:t>CONFIDENTIAL</a:t>
            </a:r>
          </a:p>
        </p:txBody>
      </p:sp>
      <p:sp>
        <p:nvSpPr>
          <p:cNvPr id="27" name="Text Placeholder 26">
            <a:extLst>
              <a:ext uri="{FF2B5EF4-FFF2-40B4-BE49-F238E27FC236}">
                <a16:creationId xmlns:a16="http://schemas.microsoft.com/office/drawing/2014/main" id="{6C68E696-8924-5EAA-79E9-4011526462E1}"/>
              </a:ext>
            </a:extLst>
          </p:cNvPr>
          <p:cNvSpPr>
            <a:spLocks noGrp="1"/>
          </p:cNvSpPr>
          <p:nvPr>
            <p:ph type="body" sz="quarter" idx="13"/>
          </p:nvPr>
        </p:nvSpPr>
        <p:spPr>
          <a:xfrm>
            <a:off x="365760" y="1095208"/>
            <a:ext cx="10956970" cy="360000"/>
          </a:xfrm>
        </p:spPr>
        <p:txBody>
          <a:bodyPr/>
          <a:lstStyle/>
          <a:p>
            <a:r>
              <a:rPr lang="en-US" dirty="0"/>
              <a:t>Related to platelet transfusion</a:t>
            </a:r>
          </a:p>
        </p:txBody>
      </p:sp>
      <p:grpSp>
        <p:nvGrpSpPr>
          <p:cNvPr id="8" name="Group 7">
            <a:extLst>
              <a:ext uri="{FF2B5EF4-FFF2-40B4-BE49-F238E27FC236}">
                <a16:creationId xmlns:a16="http://schemas.microsoft.com/office/drawing/2014/main" id="{215B3D58-70E1-EE17-7AAB-94E32BE78D1E}"/>
              </a:ext>
            </a:extLst>
          </p:cNvPr>
          <p:cNvGrpSpPr/>
          <p:nvPr/>
        </p:nvGrpSpPr>
        <p:grpSpPr>
          <a:xfrm>
            <a:off x="860385" y="3130952"/>
            <a:ext cx="4358833" cy="1021928"/>
            <a:chOff x="860385" y="3130952"/>
            <a:chExt cx="4358833" cy="1021928"/>
          </a:xfrm>
        </p:grpSpPr>
        <p:sp>
          <p:nvSpPr>
            <p:cNvPr id="9" name="Text Placeholder 1">
              <a:extLst>
                <a:ext uri="{FF2B5EF4-FFF2-40B4-BE49-F238E27FC236}">
                  <a16:creationId xmlns:a16="http://schemas.microsoft.com/office/drawing/2014/main" id="{D9E6B96E-1D33-2EA9-4FCB-8C6BD9ABBE92}"/>
                </a:ext>
              </a:extLst>
            </p:cNvPr>
            <p:cNvSpPr txBox="1">
              <a:spLocks/>
            </p:cNvSpPr>
            <p:nvPr/>
          </p:nvSpPr>
          <p:spPr>
            <a:xfrm>
              <a:off x="1447800" y="3229336"/>
              <a:ext cx="3771418" cy="923544"/>
            </a:xfrm>
            <a:prstGeom prst="rect">
              <a:avLst/>
            </a:prstGeom>
          </p:spPr>
          <p:txBody>
            <a:bodyPr vert="horz" lIns="91440" tIns="45720" rIns="91440" bIns="45720" rtlCol="0">
              <a:noAutofit/>
            </a:bodyPr>
            <a:lstStyle>
              <a:lvl1pPr marL="0" indent="0" algn="l" defTabSz="914400" rtl="0" eaLnBrk="1" latinLnBrk="0" hangingPunct="1">
                <a:lnSpc>
                  <a:spcPct val="95000"/>
                </a:lnSpc>
                <a:spcBef>
                  <a:spcPts val="600"/>
                </a:spcBef>
                <a:buClr>
                  <a:schemeClr val="accent1"/>
                </a:buClr>
                <a:buFont typeface="Arial" panose="020B0604020202020204" pitchFamily="34" charset="0"/>
                <a:buNone/>
                <a:defRPr lang="en-GB" sz="2400" b="1" kern="1200" spc="0">
                  <a:solidFill>
                    <a:schemeClr val="tx1"/>
                  </a:solidFill>
                  <a:latin typeface="+mn-lt"/>
                  <a:ea typeface="Gibson SemiBold" pitchFamily="50" charset="0"/>
                  <a:cs typeface="+mn-cs"/>
                </a:defRPr>
              </a:lvl1pPr>
              <a:lvl2pPr marL="0" indent="0" algn="l" defTabSz="914400" rtl="0" eaLnBrk="1" latinLnBrk="0" hangingPunct="1">
                <a:lnSpc>
                  <a:spcPct val="95000"/>
                </a:lnSpc>
                <a:spcBef>
                  <a:spcPts val="600"/>
                </a:spcBef>
                <a:buClr>
                  <a:schemeClr val="accent1"/>
                </a:buClr>
                <a:buFont typeface="Arial" panose="020B0604020202020204" pitchFamily="34" charset="0"/>
                <a:buNone/>
                <a:defRPr lang="en-GB" sz="2000" b="0" kern="1200" spc="0">
                  <a:solidFill>
                    <a:schemeClr val="tx1"/>
                  </a:solidFill>
                  <a:latin typeface="+mn-lt"/>
                  <a:ea typeface="Gibson SemiBold" pitchFamily="50" charset="0"/>
                  <a:cs typeface="+mn-cs"/>
                </a:defRPr>
              </a:lvl2pPr>
              <a:lvl3pPr marL="11430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3pPr>
              <a:lvl4pPr marL="16002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4pPr>
              <a:lvl5pPr marL="20574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a:solidFill>
                    <a:schemeClr val="tx1"/>
                  </a:solidFill>
                  <a:latin typeface="+mn-lt"/>
                  <a:ea typeface="Gibson SemiBold"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dirty="0">
                  <a:latin typeface="Century Gothic" panose="020B0502020202020204" pitchFamily="34" charset="0"/>
                  <a:sym typeface="Century Gothic" panose="020B0502020202020204" pitchFamily="34" charset="0"/>
                </a:rPr>
                <a:t>PERSONALIZED APPROACHES</a:t>
              </a:r>
            </a:p>
            <a:p>
              <a:r>
                <a:rPr lang="en-US" sz="1400" b="0" dirty="0">
                  <a:latin typeface="Century Gothic" panose="020B0502020202020204" pitchFamily="34" charset="0"/>
                  <a:sym typeface="Century Gothic" panose="020B0502020202020204" pitchFamily="34" charset="0"/>
                </a:rPr>
                <a:t>Based on individual patient factors</a:t>
              </a:r>
            </a:p>
          </p:txBody>
        </p:sp>
        <p:pic>
          <p:nvPicPr>
            <p:cNvPr id="10" name="Graphic 9" descr="Checkbox Checked outline">
              <a:extLst>
                <a:ext uri="{FF2B5EF4-FFF2-40B4-BE49-F238E27FC236}">
                  <a16:creationId xmlns:a16="http://schemas.microsoft.com/office/drawing/2014/main" id="{BCAC82FA-6CB3-8D89-309A-4C1696A426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0385" y="3130952"/>
              <a:ext cx="621173" cy="621173"/>
            </a:xfrm>
            <a:prstGeom prst="rect">
              <a:avLst/>
            </a:prstGeom>
          </p:spPr>
        </p:pic>
      </p:grpSp>
      <p:grpSp>
        <p:nvGrpSpPr>
          <p:cNvPr id="11" name="Group 10">
            <a:extLst>
              <a:ext uri="{FF2B5EF4-FFF2-40B4-BE49-F238E27FC236}">
                <a16:creationId xmlns:a16="http://schemas.microsoft.com/office/drawing/2014/main" id="{17DEB65A-A30F-703C-63B3-9C285EB893B7}"/>
              </a:ext>
            </a:extLst>
          </p:cNvPr>
          <p:cNvGrpSpPr/>
          <p:nvPr/>
        </p:nvGrpSpPr>
        <p:grpSpPr>
          <a:xfrm>
            <a:off x="860385" y="4496765"/>
            <a:ext cx="4358833" cy="1046043"/>
            <a:chOff x="860385" y="4496765"/>
            <a:chExt cx="4358833" cy="1046043"/>
          </a:xfrm>
        </p:grpSpPr>
        <p:sp>
          <p:nvSpPr>
            <p:cNvPr id="12" name="Text Placeholder 1">
              <a:extLst>
                <a:ext uri="{FF2B5EF4-FFF2-40B4-BE49-F238E27FC236}">
                  <a16:creationId xmlns:a16="http://schemas.microsoft.com/office/drawing/2014/main" id="{7F561182-A4D6-20B8-5E67-EC3ED97FFC24}"/>
                </a:ext>
              </a:extLst>
            </p:cNvPr>
            <p:cNvSpPr txBox="1">
              <a:spLocks/>
            </p:cNvSpPr>
            <p:nvPr/>
          </p:nvSpPr>
          <p:spPr>
            <a:xfrm>
              <a:off x="1447800" y="4619264"/>
              <a:ext cx="3771418" cy="923544"/>
            </a:xfrm>
            <a:prstGeom prst="rect">
              <a:avLst/>
            </a:prstGeom>
          </p:spPr>
          <p:txBody>
            <a:bodyPr vert="horz" lIns="91440" tIns="45720" rIns="91440" bIns="45720" rtlCol="0">
              <a:noAutofit/>
            </a:bodyPr>
            <a:lstStyle>
              <a:lvl1pPr marL="0" indent="0" algn="l" defTabSz="914400" rtl="0" eaLnBrk="1" latinLnBrk="0" hangingPunct="1">
                <a:lnSpc>
                  <a:spcPct val="95000"/>
                </a:lnSpc>
                <a:spcBef>
                  <a:spcPts val="600"/>
                </a:spcBef>
                <a:buClr>
                  <a:schemeClr val="accent1"/>
                </a:buClr>
                <a:buFont typeface="Arial" panose="020B0604020202020204" pitchFamily="34" charset="0"/>
                <a:buNone/>
                <a:defRPr lang="en-GB" sz="2400" b="1" kern="1200" spc="0">
                  <a:solidFill>
                    <a:schemeClr val="tx1"/>
                  </a:solidFill>
                  <a:latin typeface="+mn-lt"/>
                  <a:ea typeface="Gibson SemiBold" pitchFamily="50" charset="0"/>
                  <a:cs typeface="+mn-cs"/>
                </a:defRPr>
              </a:lvl1pPr>
              <a:lvl2pPr marL="0" indent="0" algn="l" defTabSz="914400" rtl="0" eaLnBrk="1" latinLnBrk="0" hangingPunct="1">
                <a:lnSpc>
                  <a:spcPct val="95000"/>
                </a:lnSpc>
                <a:spcBef>
                  <a:spcPts val="600"/>
                </a:spcBef>
                <a:buClr>
                  <a:schemeClr val="accent1"/>
                </a:buClr>
                <a:buFont typeface="Arial" panose="020B0604020202020204" pitchFamily="34" charset="0"/>
                <a:buNone/>
                <a:defRPr lang="en-GB" sz="2000" b="0" kern="1200" spc="0">
                  <a:solidFill>
                    <a:schemeClr val="tx1"/>
                  </a:solidFill>
                  <a:latin typeface="+mn-lt"/>
                  <a:ea typeface="Gibson SemiBold" pitchFamily="50" charset="0"/>
                  <a:cs typeface="+mn-cs"/>
                </a:defRPr>
              </a:lvl2pPr>
              <a:lvl3pPr marL="11430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3pPr>
              <a:lvl4pPr marL="16002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4pPr>
              <a:lvl5pPr marL="20574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a:solidFill>
                    <a:schemeClr val="tx1"/>
                  </a:solidFill>
                  <a:latin typeface="+mn-lt"/>
                  <a:ea typeface="Gibson SemiBold"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dirty="0">
                  <a:latin typeface="Century Gothic" panose="020B0502020202020204" pitchFamily="34" charset="0"/>
                  <a:sym typeface="Century Gothic" panose="020B0502020202020204" pitchFamily="34" charset="0"/>
                </a:rPr>
                <a:t>ALTERNATIVES/ADJUNCTS</a:t>
              </a:r>
            </a:p>
            <a:p>
              <a:r>
                <a:rPr lang="en-US" sz="1400" b="0" dirty="0">
                  <a:latin typeface="Century Gothic" panose="020B0502020202020204" pitchFamily="34" charset="0"/>
                  <a:sym typeface="Century Gothic" panose="020B0502020202020204" pitchFamily="34" charset="0"/>
                </a:rPr>
                <a:t>That modify important baseline risks of bleeding</a:t>
              </a:r>
            </a:p>
          </p:txBody>
        </p:sp>
        <p:pic>
          <p:nvPicPr>
            <p:cNvPr id="13" name="Graphic 12" descr="Checkbox Checked outline">
              <a:extLst>
                <a:ext uri="{FF2B5EF4-FFF2-40B4-BE49-F238E27FC236}">
                  <a16:creationId xmlns:a16="http://schemas.microsoft.com/office/drawing/2014/main" id="{9C7B9051-2811-A5C4-305D-7108491F94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0385" y="4496765"/>
              <a:ext cx="621173" cy="621173"/>
            </a:xfrm>
            <a:prstGeom prst="rect">
              <a:avLst/>
            </a:prstGeom>
          </p:spPr>
        </p:pic>
      </p:grpSp>
      <p:grpSp>
        <p:nvGrpSpPr>
          <p:cNvPr id="14" name="Group 13">
            <a:extLst>
              <a:ext uri="{FF2B5EF4-FFF2-40B4-BE49-F238E27FC236}">
                <a16:creationId xmlns:a16="http://schemas.microsoft.com/office/drawing/2014/main" id="{9004193D-63E8-218D-9393-B1C703949B6A}"/>
              </a:ext>
            </a:extLst>
          </p:cNvPr>
          <p:cNvGrpSpPr/>
          <p:nvPr/>
        </p:nvGrpSpPr>
        <p:grpSpPr>
          <a:xfrm>
            <a:off x="6092141" y="1823013"/>
            <a:ext cx="4347259" cy="1005531"/>
            <a:chOff x="6092141" y="1823013"/>
            <a:chExt cx="4347259" cy="1005531"/>
          </a:xfrm>
        </p:grpSpPr>
        <p:sp>
          <p:nvSpPr>
            <p:cNvPr id="15" name="Text Placeholder 1">
              <a:extLst>
                <a:ext uri="{FF2B5EF4-FFF2-40B4-BE49-F238E27FC236}">
                  <a16:creationId xmlns:a16="http://schemas.microsoft.com/office/drawing/2014/main" id="{4D56A615-6420-72DC-BC15-16B186D15681}"/>
                </a:ext>
              </a:extLst>
            </p:cNvPr>
            <p:cNvSpPr txBox="1">
              <a:spLocks/>
            </p:cNvSpPr>
            <p:nvPr/>
          </p:nvSpPr>
          <p:spPr>
            <a:xfrm>
              <a:off x="6667982" y="1905000"/>
              <a:ext cx="3771418" cy="923544"/>
            </a:xfrm>
            <a:prstGeom prst="rect">
              <a:avLst/>
            </a:prstGeom>
          </p:spPr>
          <p:txBody>
            <a:bodyPr vert="horz" lIns="91440" tIns="45720" rIns="91440" bIns="45720" rtlCol="0">
              <a:noAutofit/>
            </a:bodyPr>
            <a:lstStyle>
              <a:lvl1pPr marL="0" indent="0" algn="l" defTabSz="914400" rtl="0" eaLnBrk="1" latinLnBrk="0" hangingPunct="1">
                <a:lnSpc>
                  <a:spcPct val="95000"/>
                </a:lnSpc>
                <a:spcBef>
                  <a:spcPts val="600"/>
                </a:spcBef>
                <a:buClr>
                  <a:schemeClr val="accent1"/>
                </a:buClr>
                <a:buFont typeface="Arial" panose="020B0604020202020204" pitchFamily="34" charset="0"/>
                <a:buNone/>
                <a:defRPr lang="en-GB" sz="2400" b="1" kern="1200" spc="0">
                  <a:solidFill>
                    <a:schemeClr val="tx1"/>
                  </a:solidFill>
                  <a:latin typeface="+mn-lt"/>
                  <a:ea typeface="Gibson SemiBold" pitchFamily="50" charset="0"/>
                  <a:cs typeface="+mn-cs"/>
                </a:defRPr>
              </a:lvl1pPr>
              <a:lvl2pPr marL="0" indent="0" algn="l" defTabSz="914400" rtl="0" eaLnBrk="1" latinLnBrk="0" hangingPunct="1">
                <a:lnSpc>
                  <a:spcPct val="95000"/>
                </a:lnSpc>
                <a:spcBef>
                  <a:spcPts val="600"/>
                </a:spcBef>
                <a:buClr>
                  <a:schemeClr val="accent1"/>
                </a:buClr>
                <a:buFont typeface="Arial" panose="020B0604020202020204" pitchFamily="34" charset="0"/>
                <a:buNone/>
                <a:defRPr lang="en-GB" sz="2000" b="0" kern="1200" spc="0">
                  <a:solidFill>
                    <a:schemeClr val="tx1"/>
                  </a:solidFill>
                  <a:latin typeface="+mn-lt"/>
                  <a:ea typeface="Gibson SemiBold" pitchFamily="50" charset="0"/>
                  <a:cs typeface="+mn-cs"/>
                </a:defRPr>
              </a:lvl2pPr>
              <a:lvl3pPr marL="11430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3pPr>
              <a:lvl4pPr marL="16002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4pPr>
              <a:lvl5pPr marL="20574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a:solidFill>
                    <a:schemeClr val="tx1"/>
                  </a:solidFill>
                  <a:latin typeface="+mn-lt"/>
                  <a:ea typeface="Gibson SemiBold"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dirty="0">
                  <a:latin typeface="Century Gothic" panose="020B0502020202020204" pitchFamily="34" charset="0"/>
                  <a:sym typeface="Century Gothic" panose="020B0502020202020204" pitchFamily="34" charset="0"/>
                </a:rPr>
                <a:t>HOW TO APPROACH…</a:t>
              </a:r>
            </a:p>
            <a:p>
              <a:r>
                <a:rPr lang="en-US" sz="1400" b="0" dirty="0">
                  <a:latin typeface="Century Gothic" panose="020B0502020202020204" pitchFamily="34" charset="0"/>
                  <a:sym typeface="Century Gothic" panose="020B0502020202020204" pitchFamily="34" charset="0"/>
                </a:rPr>
                <a:t>Patients taking anti-coagulants or anti-platelet agents</a:t>
              </a:r>
            </a:p>
          </p:txBody>
        </p:sp>
        <p:pic>
          <p:nvPicPr>
            <p:cNvPr id="16" name="Graphic 15" descr="Checkbox Checked outline">
              <a:extLst>
                <a:ext uri="{FF2B5EF4-FFF2-40B4-BE49-F238E27FC236}">
                  <a16:creationId xmlns:a16="http://schemas.microsoft.com/office/drawing/2014/main" id="{9CAD2D6E-F0B7-02A9-EC7F-F6CCA76096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2141" y="1823013"/>
              <a:ext cx="621173" cy="621173"/>
            </a:xfrm>
            <a:prstGeom prst="rect">
              <a:avLst/>
            </a:prstGeom>
          </p:spPr>
        </p:pic>
      </p:grpSp>
      <p:grpSp>
        <p:nvGrpSpPr>
          <p:cNvPr id="17" name="Group 16">
            <a:extLst>
              <a:ext uri="{FF2B5EF4-FFF2-40B4-BE49-F238E27FC236}">
                <a16:creationId xmlns:a16="http://schemas.microsoft.com/office/drawing/2014/main" id="{2EA74D54-A819-FC8F-9D01-D34383228773}"/>
              </a:ext>
            </a:extLst>
          </p:cNvPr>
          <p:cNvGrpSpPr/>
          <p:nvPr/>
        </p:nvGrpSpPr>
        <p:grpSpPr>
          <a:xfrm>
            <a:off x="6092141" y="3130952"/>
            <a:ext cx="4347259" cy="1021928"/>
            <a:chOff x="6092141" y="3130952"/>
            <a:chExt cx="4347259" cy="1021928"/>
          </a:xfrm>
        </p:grpSpPr>
        <p:sp>
          <p:nvSpPr>
            <p:cNvPr id="18" name="Text Placeholder 1">
              <a:extLst>
                <a:ext uri="{FF2B5EF4-FFF2-40B4-BE49-F238E27FC236}">
                  <a16:creationId xmlns:a16="http://schemas.microsoft.com/office/drawing/2014/main" id="{39E490C2-45BA-216E-8D48-7CB92CFD035F}"/>
                </a:ext>
              </a:extLst>
            </p:cNvPr>
            <p:cNvSpPr txBox="1">
              <a:spLocks/>
            </p:cNvSpPr>
            <p:nvPr/>
          </p:nvSpPr>
          <p:spPr>
            <a:xfrm>
              <a:off x="6667982" y="3229336"/>
              <a:ext cx="3771418" cy="923544"/>
            </a:xfrm>
            <a:prstGeom prst="rect">
              <a:avLst/>
            </a:prstGeom>
          </p:spPr>
          <p:txBody>
            <a:bodyPr vert="horz" lIns="91440" tIns="45720" rIns="91440" bIns="45720" rtlCol="0">
              <a:noAutofit/>
            </a:bodyPr>
            <a:lstStyle>
              <a:lvl1pPr marL="0" indent="0" algn="l" defTabSz="914400" rtl="0" eaLnBrk="1" latinLnBrk="0" hangingPunct="1">
                <a:lnSpc>
                  <a:spcPct val="95000"/>
                </a:lnSpc>
                <a:spcBef>
                  <a:spcPts val="600"/>
                </a:spcBef>
                <a:buClr>
                  <a:schemeClr val="accent1"/>
                </a:buClr>
                <a:buFont typeface="Arial" panose="020B0604020202020204" pitchFamily="34" charset="0"/>
                <a:buNone/>
                <a:defRPr lang="en-GB" sz="2400" b="1" kern="1200" spc="0">
                  <a:solidFill>
                    <a:schemeClr val="tx1"/>
                  </a:solidFill>
                  <a:latin typeface="+mn-lt"/>
                  <a:ea typeface="Gibson SemiBold" pitchFamily="50" charset="0"/>
                  <a:cs typeface="+mn-cs"/>
                </a:defRPr>
              </a:lvl1pPr>
              <a:lvl2pPr marL="0" indent="0" algn="l" defTabSz="914400" rtl="0" eaLnBrk="1" latinLnBrk="0" hangingPunct="1">
                <a:lnSpc>
                  <a:spcPct val="95000"/>
                </a:lnSpc>
                <a:spcBef>
                  <a:spcPts val="600"/>
                </a:spcBef>
                <a:buClr>
                  <a:schemeClr val="accent1"/>
                </a:buClr>
                <a:buFont typeface="Arial" panose="020B0604020202020204" pitchFamily="34" charset="0"/>
                <a:buNone/>
                <a:defRPr lang="en-GB" sz="2000" b="0" kern="1200" spc="0">
                  <a:solidFill>
                    <a:schemeClr val="tx1"/>
                  </a:solidFill>
                  <a:latin typeface="+mn-lt"/>
                  <a:ea typeface="Gibson SemiBold" pitchFamily="50" charset="0"/>
                  <a:cs typeface="+mn-cs"/>
                </a:defRPr>
              </a:lvl2pPr>
              <a:lvl3pPr marL="11430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3pPr>
              <a:lvl4pPr marL="16002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4pPr>
              <a:lvl5pPr marL="20574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a:solidFill>
                    <a:schemeClr val="tx1"/>
                  </a:solidFill>
                  <a:latin typeface="+mn-lt"/>
                  <a:ea typeface="Gibson SemiBold"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dirty="0">
                  <a:latin typeface="Century Gothic" panose="020B0502020202020204" pitchFamily="34" charset="0"/>
                  <a:sym typeface="Century Gothic" panose="020B0502020202020204" pitchFamily="34" charset="0"/>
                </a:rPr>
                <a:t>IMPROVED TESTING</a:t>
              </a:r>
            </a:p>
            <a:p>
              <a:r>
                <a:rPr lang="en-US" sz="1400" b="0" dirty="0">
                  <a:latin typeface="Century Gothic" panose="020B0502020202020204" pitchFamily="34" charset="0"/>
                  <a:sym typeface="Century Gothic" panose="020B0502020202020204" pitchFamily="34" charset="0"/>
                </a:rPr>
                <a:t>To better identify which patients may/may not benefit from platelet transfusion</a:t>
              </a:r>
            </a:p>
          </p:txBody>
        </p:sp>
        <p:pic>
          <p:nvPicPr>
            <p:cNvPr id="19" name="Graphic 18" descr="Checkbox Checked outline">
              <a:extLst>
                <a:ext uri="{FF2B5EF4-FFF2-40B4-BE49-F238E27FC236}">
                  <a16:creationId xmlns:a16="http://schemas.microsoft.com/office/drawing/2014/main" id="{6A9DF25A-6E77-579D-4A7A-40AB2BDD09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2141" y="3130952"/>
              <a:ext cx="621173" cy="621173"/>
            </a:xfrm>
            <a:prstGeom prst="rect">
              <a:avLst/>
            </a:prstGeom>
          </p:spPr>
        </p:pic>
      </p:grpSp>
      <p:grpSp>
        <p:nvGrpSpPr>
          <p:cNvPr id="23" name="Group 22">
            <a:extLst>
              <a:ext uri="{FF2B5EF4-FFF2-40B4-BE49-F238E27FC236}">
                <a16:creationId xmlns:a16="http://schemas.microsoft.com/office/drawing/2014/main" id="{1A7181F0-F608-A8FC-3EC8-59F69C5FCA9C}"/>
              </a:ext>
            </a:extLst>
          </p:cNvPr>
          <p:cNvGrpSpPr/>
          <p:nvPr/>
        </p:nvGrpSpPr>
        <p:grpSpPr>
          <a:xfrm>
            <a:off x="860385" y="1823013"/>
            <a:ext cx="4358833" cy="1021928"/>
            <a:chOff x="860385" y="3130952"/>
            <a:chExt cx="4358833" cy="1021928"/>
          </a:xfrm>
        </p:grpSpPr>
        <p:sp>
          <p:nvSpPr>
            <p:cNvPr id="24" name="Text Placeholder 1">
              <a:extLst>
                <a:ext uri="{FF2B5EF4-FFF2-40B4-BE49-F238E27FC236}">
                  <a16:creationId xmlns:a16="http://schemas.microsoft.com/office/drawing/2014/main" id="{5AAB5233-05D6-B421-5480-AE22146E22DD}"/>
                </a:ext>
              </a:extLst>
            </p:cNvPr>
            <p:cNvSpPr txBox="1">
              <a:spLocks/>
            </p:cNvSpPr>
            <p:nvPr/>
          </p:nvSpPr>
          <p:spPr>
            <a:xfrm>
              <a:off x="1447800" y="3229336"/>
              <a:ext cx="3771418" cy="923544"/>
            </a:xfrm>
            <a:prstGeom prst="rect">
              <a:avLst/>
            </a:prstGeom>
          </p:spPr>
          <p:txBody>
            <a:bodyPr vert="horz" lIns="91440" tIns="45720" rIns="91440" bIns="45720" rtlCol="0">
              <a:noAutofit/>
            </a:bodyPr>
            <a:lstStyle>
              <a:lvl1pPr marL="0" indent="0" algn="l" defTabSz="914400" rtl="0" eaLnBrk="1" latinLnBrk="0" hangingPunct="1">
                <a:lnSpc>
                  <a:spcPct val="95000"/>
                </a:lnSpc>
                <a:spcBef>
                  <a:spcPts val="600"/>
                </a:spcBef>
                <a:buClr>
                  <a:schemeClr val="accent1"/>
                </a:buClr>
                <a:buFont typeface="Arial" panose="020B0604020202020204" pitchFamily="34" charset="0"/>
                <a:buNone/>
                <a:defRPr lang="en-GB" sz="2400" b="1" kern="1200" spc="0">
                  <a:solidFill>
                    <a:schemeClr val="tx1"/>
                  </a:solidFill>
                  <a:latin typeface="+mn-lt"/>
                  <a:ea typeface="Gibson SemiBold" pitchFamily="50" charset="0"/>
                  <a:cs typeface="+mn-cs"/>
                </a:defRPr>
              </a:lvl1pPr>
              <a:lvl2pPr marL="0" indent="0" algn="l" defTabSz="914400" rtl="0" eaLnBrk="1" latinLnBrk="0" hangingPunct="1">
                <a:lnSpc>
                  <a:spcPct val="95000"/>
                </a:lnSpc>
                <a:spcBef>
                  <a:spcPts val="600"/>
                </a:spcBef>
                <a:buClr>
                  <a:schemeClr val="accent1"/>
                </a:buClr>
                <a:buFont typeface="Arial" panose="020B0604020202020204" pitchFamily="34" charset="0"/>
                <a:buNone/>
                <a:defRPr lang="en-GB" sz="2000" b="0" kern="1200" spc="0">
                  <a:solidFill>
                    <a:schemeClr val="tx1"/>
                  </a:solidFill>
                  <a:latin typeface="+mn-lt"/>
                  <a:ea typeface="Gibson SemiBold" pitchFamily="50" charset="0"/>
                  <a:cs typeface="+mn-cs"/>
                </a:defRPr>
              </a:lvl2pPr>
              <a:lvl3pPr marL="11430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3pPr>
              <a:lvl4pPr marL="16002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smtClean="0">
                  <a:solidFill>
                    <a:schemeClr val="tx1"/>
                  </a:solidFill>
                  <a:latin typeface="+mn-lt"/>
                  <a:ea typeface="Gibson SemiBold" pitchFamily="50" charset="0"/>
                  <a:cs typeface="+mn-cs"/>
                </a:defRPr>
              </a:lvl4pPr>
              <a:lvl5pPr marL="2057400" indent="-228600" algn="l" defTabSz="914400" rtl="0" eaLnBrk="1" latinLnBrk="0" hangingPunct="1">
                <a:lnSpc>
                  <a:spcPct val="95000"/>
                </a:lnSpc>
                <a:spcBef>
                  <a:spcPts val="1200"/>
                </a:spcBef>
                <a:buClr>
                  <a:schemeClr val="accent1"/>
                </a:buClr>
                <a:buFont typeface="Arial" panose="020B0604020202020204" pitchFamily="34" charset="0"/>
                <a:buChar char="•"/>
                <a:defRPr lang="en-GB" sz="2000" b="0" kern="1200" spc="0" dirty="0">
                  <a:solidFill>
                    <a:schemeClr val="tx1"/>
                  </a:solidFill>
                  <a:latin typeface="+mn-lt"/>
                  <a:ea typeface="Gibson SemiBold"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dirty="0">
                  <a:latin typeface="Century Gothic" panose="020B0502020202020204" pitchFamily="34" charset="0"/>
                  <a:sym typeface="Century Gothic" panose="020B0502020202020204" pitchFamily="34" charset="0"/>
                </a:rPr>
                <a:t>RANDOMIZED TRIALS</a:t>
              </a:r>
            </a:p>
            <a:p>
              <a:r>
                <a:rPr lang="en-US" sz="1400" b="0" dirty="0">
                  <a:latin typeface="Century Gothic" panose="020B0502020202020204" pitchFamily="34" charset="0"/>
                  <a:sym typeface="Century Gothic" panose="020B0502020202020204" pitchFamily="34" charset="0"/>
                </a:rPr>
                <a:t>Outside hematology/oncology</a:t>
              </a:r>
            </a:p>
            <a:p>
              <a:r>
                <a:rPr lang="en-US" sz="1400" b="0" dirty="0">
                  <a:latin typeface="Century Gothic" panose="020B0502020202020204" pitchFamily="34" charset="0"/>
                  <a:sym typeface="Century Gothic" panose="020B0502020202020204" pitchFamily="34" charset="0"/>
                </a:rPr>
                <a:t>E.g., T4P Trial testing 5 thresholds</a:t>
              </a:r>
            </a:p>
          </p:txBody>
        </p:sp>
        <p:pic>
          <p:nvPicPr>
            <p:cNvPr id="25" name="Graphic 24" descr="Checkbox Checked outline">
              <a:extLst>
                <a:ext uri="{FF2B5EF4-FFF2-40B4-BE49-F238E27FC236}">
                  <a16:creationId xmlns:a16="http://schemas.microsoft.com/office/drawing/2014/main" id="{BF84720C-D07F-E089-9870-54557294A1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0385" y="3130952"/>
              <a:ext cx="621173" cy="621173"/>
            </a:xfrm>
            <a:prstGeom prst="rect">
              <a:avLst/>
            </a:prstGeom>
          </p:spPr>
        </p:pic>
      </p:grpSp>
    </p:spTree>
    <p:extLst>
      <p:ext uri="{BB962C8B-B14F-4D97-AF65-F5344CB8AC3E}">
        <p14:creationId xmlns:p14="http://schemas.microsoft.com/office/powerpoint/2010/main" val="11234187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a:extLst>
              <a:ext uri="{FF2B5EF4-FFF2-40B4-BE49-F238E27FC236}">
                <a16:creationId xmlns:a16="http://schemas.microsoft.com/office/drawing/2014/main" id="{B26E5E4B-2F14-DF8B-B96C-1D4798A44001}"/>
              </a:ext>
            </a:extLst>
          </p:cNvPr>
          <p:cNvGraphicFramePr>
            <a:graphicFrameLocks noGrp="1"/>
          </p:cNvGraphicFramePr>
          <p:nvPr>
            <p:ph type="tbl" sz="quarter" idx="10"/>
            <p:extLst>
              <p:ext uri="{D42A27DB-BD31-4B8C-83A1-F6EECF244321}">
                <p14:modId xmlns:p14="http://schemas.microsoft.com/office/powerpoint/2010/main" val="2201978829"/>
              </p:ext>
            </p:extLst>
          </p:nvPr>
        </p:nvGraphicFramePr>
        <p:xfrm>
          <a:off x="3124200" y="1920240"/>
          <a:ext cx="6477000" cy="3383280"/>
        </p:xfrm>
        <a:graphic>
          <a:graphicData uri="http://schemas.openxmlformats.org/drawingml/2006/table">
            <a:tbl>
              <a:tblPr firstRow="1" bandRow="1">
                <a:tableStyleId>{5C22544A-7EE6-4342-B048-85BDC9FD1C3A}</a:tableStyleId>
              </a:tblPr>
              <a:tblGrid>
                <a:gridCol w="812800">
                  <a:extLst>
                    <a:ext uri="{9D8B030D-6E8A-4147-A177-3AD203B41FA5}">
                      <a16:colId xmlns:a16="http://schemas.microsoft.com/office/drawing/2014/main" val="712409167"/>
                    </a:ext>
                  </a:extLst>
                </a:gridCol>
                <a:gridCol w="5664200">
                  <a:extLst>
                    <a:ext uri="{9D8B030D-6E8A-4147-A177-3AD203B41FA5}">
                      <a16:colId xmlns:a16="http://schemas.microsoft.com/office/drawing/2014/main" val="3295822551"/>
                    </a:ext>
                  </a:extLst>
                </a:gridCol>
              </a:tblGrid>
              <a:tr h="370840">
                <a:tc>
                  <a:txBody>
                    <a:bodyPr/>
                    <a:lstStyle/>
                    <a:p>
                      <a:r>
                        <a:rPr lang="en-US" sz="6000" b="0">
                          <a:solidFill>
                            <a:schemeClr val="accent3"/>
                          </a:solidFill>
                        </a:rPr>
                        <a:t>1</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Across populations, restrictive platelet transfusion strategies did not show clear evidence of harm</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817423"/>
                  </a:ext>
                </a:extLst>
              </a:tr>
              <a:tr h="370840">
                <a:tc>
                  <a:txBody>
                    <a:bodyPr/>
                    <a:lstStyle/>
                    <a:p>
                      <a:r>
                        <a:rPr lang="en-US" sz="6000">
                          <a:solidFill>
                            <a:schemeClr val="accent3"/>
                          </a:solidFill>
                        </a:rPr>
                        <a:t>2</a:t>
                      </a:r>
                    </a:p>
                  </a:txBody>
                  <a:tcPr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Benefits of restrictive strategies</a:t>
                      </a:r>
                    </a:p>
                  </a:txBody>
                  <a:tcPr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4111373"/>
                  </a:ext>
                </a:extLst>
              </a:tr>
              <a:tr h="370840">
                <a:tc>
                  <a:txBody>
                    <a:bodyPr/>
                    <a:lstStyle/>
                    <a:p>
                      <a:r>
                        <a:rPr lang="en-US" sz="6000">
                          <a:solidFill>
                            <a:schemeClr val="accent3"/>
                          </a:solidFill>
                        </a:rPr>
                        <a:t>3</a:t>
                      </a:r>
                    </a:p>
                  </a:txBody>
                  <a:tcPr anchor="ctr">
                    <a:lnL w="12700" cmpd="sng">
                      <a:noFill/>
                    </a:lnL>
                    <a:lnR w="12700" cmpd="sng">
                      <a:noFill/>
                    </a:lnR>
                    <a:lnT w="6350" cap="flat" cmpd="sng" algn="ctr">
                      <a:noFill/>
                      <a:prstDash val="solid"/>
                      <a:round/>
                      <a:headEnd type="none" w="med" len="med"/>
                      <a:tailEnd type="none" w="med" len="med"/>
                    </a:lnT>
                    <a:lnB w="190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Conditional recommendations: consider values and preferences of the individual patient</a:t>
                      </a:r>
                    </a:p>
                  </a:txBody>
                  <a:tcPr anchor="ctr">
                    <a:lnL w="12700" cmpd="sng">
                      <a:noFill/>
                    </a:lnL>
                    <a:lnR w="12700" cmpd="sng">
                      <a:noFill/>
                    </a:lnR>
                    <a:lnT w="6350" cap="flat" cmpd="sng" algn="ctr">
                      <a:noFill/>
                      <a:prstDash val="solid"/>
                      <a:round/>
                      <a:headEnd type="none" w="med" len="med"/>
                      <a:tailEnd type="none" w="med" len="med"/>
                    </a:lnT>
                    <a:lnB w="190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2553060"/>
                  </a:ext>
                </a:extLst>
              </a:tr>
            </a:tbl>
          </a:graphicData>
        </a:graphic>
      </p:graphicFrame>
      <p:sp>
        <p:nvSpPr>
          <p:cNvPr id="2" name="Title 1">
            <a:extLst>
              <a:ext uri="{FF2B5EF4-FFF2-40B4-BE49-F238E27FC236}">
                <a16:creationId xmlns:a16="http://schemas.microsoft.com/office/drawing/2014/main" id="{1DE60843-D195-4EAA-159E-098DCA68E400}"/>
              </a:ext>
            </a:extLst>
          </p:cNvPr>
          <p:cNvSpPr>
            <a:spLocks noGrp="1"/>
          </p:cNvSpPr>
          <p:nvPr>
            <p:ph type="title"/>
          </p:nvPr>
        </p:nvSpPr>
        <p:spPr>
          <a:xfrm>
            <a:off x="365760" y="365760"/>
            <a:ext cx="10958513" cy="504000"/>
          </a:xfrm>
        </p:spPr>
        <p:txBody>
          <a:bodyPr/>
          <a:lstStyle/>
          <a:p>
            <a:r>
              <a:rPr lang="en-US">
                <a:sym typeface="Century Gothic" panose="020B0502020202020204" pitchFamily="34" charset="0"/>
              </a:rPr>
              <a:t>KEY </a:t>
            </a:r>
            <a:r>
              <a:rPr lang="en-US" b="1" u="sng">
                <a:sym typeface="Century Gothic" panose="020B0502020202020204" pitchFamily="34" charset="0"/>
              </a:rPr>
              <a:t>TAKEAWAYS</a:t>
            </a:r>
            <a:endParaRPr lang="en-US" b="1" u="sng"/>
          </a:p>
        </p:txBody>
      </p:sp>
      <p:sp>
        <p:nvSpPr>
          <p:cNvPr id="3" name="Text Placeholder 2">
            <a:extLst>
              <a:ext uri="{FF2B5EF4-FFF2-40B4-BE49-F238E27FC236}">
                <a16:creationId xmlns:a16="http://schemas.microsoft.com/office/drawing/2014/main" id="{0192476D-0F4F-91A1-6747-E555053002EC}"/>
              </a:ext>
            </a:extLst>
          </p:cNvPr>
          <p:cNvSpPr>
            <a:spLocks noGrp="1"/>
          </p:cNvSpPr>
          <p:nvPr>
            <p:ph type="body" sz="quarter" idx="13"/>
          </p:nvPr>
        </p:nvSpPr>
        <p:spPr>
          <a:xfrm>
            <a:off x="365760" y="1095208"/>
            <a:ext cx="10956970" cy="360000"/>
          </a:xfrm>
        </p:spPr>
        <p:txBody>
          <a:bodyPr/>
          <a:lstStyle/>
          <a:p>
            <a:r>
              <a:rPr lang="en-US" dirty="0">
                <a:sym typeface="Century Gothic" panose="020B0502020202020204" pitchFamily="34" charset="0"/>
              </a:rPr>
              <a:t>CLINICAL USE OF PLATELET TRANSFUSIONS</a:t>
            </a:r>
          </a:p>
        </p:txBody>
      </p:sp>
      <p:sp>
        <p:nvSpPr>
          <p:cNvPr id="15" name="Text Placeholder 14">
            <a:extLst>
              <a:ext uri="{FF2B5EF4-FFF2-40B4-BE49-F238E27FC236}">
                <a16:creationId xmlns:a16="http://schemas.microsoft.com/office/drawing/2014/main" id="{21B09078-D7BA-FEE9-B308-AA981581756B}"/>
              </a:ext>
            </a:extLst>
          </p:cNvPr>
          <p:cNvSpPr>
            <a:spLocks noGrp="1"/>
          </p:cNvSpPr>
          <p:nvPr>
            <p:ph type="body" sz="quarter" idx="16"/>
          </p:nvPr>
        </p:nvSpPr>
        <p:spPr>
          <a:xfrm>
            <a:off x="274320" y="6309360"/>
            <a:ext cx="2286000" cy="234765"/>
          </a:xfrm>
        </p:spPr>
        <p:txBody>
          <a:bodyPr/>
          <a:lstStyle/>
          <a:p>
            <a:r>
              <a:rPr lang="en-US"/>
              <a:t>CONFIDENTIAL</a:t>
            </a:r>
          </a:p>
        </p:txBody>
      </p:sp>
    </p:spTree>
    <p:extLst>
      <p:ext uri="{BB962C8B-B14F-4D97-AF65-F5344CB8AC3E}">
        <p14:creationId xmlns:p14="http://schemas.microsoft.com/office/powerpoint/2010/main" val="14699738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F4F6C-D4A7-33F3-A2E9-7F8059FD010F}"/>
              </a:ext>
            </a:extLst>
          </p:cNvPr>
          <p:cNvSpPr>
            <a:spLocks noGrp="1"/>
          </p:cNvSpPr>
          <p:nvPr>
            <p:ph type="title"/>
          </p:nvPr>
        </p:nvSpPr>
        <p:spPr>
          <a:xfrm>
            <a:off x="699713" y="248038"/>
            <a:ext cx="9321742" cy="1159200"/>
          </a:xfrm>
        </p:spPr>
        <p:txBody>
          <a:bodyPr vert="horz" lIns="91440" tIns="45720" rIns="91440" bIns="45720" rtlCol="0" anchor="ctr">
            <a:noAutofit/>
          </a:bodyPr>
          <a:lstStyle/>
          <a:p>
            <a:r>
              <a:rPr lang="en-US" sz="4000" b="1" kern="1200" dirty="0">
                <a:latin typeface="+mj-lt"/>
                <a:ea typeface="+mj-ea"/>
                <a:cs typeface="+mj-cs"/>
              </a:rPr>
              <a:t>Platelet Guideline Panel</a:t>
            </a:r>
          </a:p>
        </p:txBody>
      </p:sp>
      <p:sp>
        <p:nvSpPr>
          <p:cNvPr id="3" name="TextBox 2">
            <a:extLst>
              <a:ext uri="{FF2B5EF4-FFF2-40B4-BE49-F238E27FC236}">
                <a16:creationId xmlns:a16="http://schemas.microsoft.com/office/drawing/2014/main" id="{CDCEE735-6C1D-C768-4168-B56E297AF029}"/>
              </a:ext>
            </a:extLst>
          </p:cNvPr>
          <p:cNvSpPr txBox="1"/>
          <p:nvPr/>
        </p:nvSpPr>
        <p:spPr>
          <a:xfrm>
            <a:off x="699713" y="1443841"/>
            <a:ext cx="5396287" cy="3970318"/>
          </a:xfrm>
          <a:prstGeom prst="rect">
            <a:avLst/>
          </a:prstGeom>
          <a:noFill/>
        </p:spPr>
        <p:txBody>
          <a:bodyPr wrap="square" rtlCol="0">
            <a:spAutoFit/>
          </a:bodyPr>
          <a:lstStyle/>
          <a:p>
            <a:r>
              <a:rPr lang="en-US" b="1" dirty="0"/>
              <a:t>AABB, ICTMG, and other partner organizations</a:t>
            </a:r>
          </a:p>
          <a:p>
            <a:endParaRPr lang="en-US" dirty="0"/>
          </a:p>
          <a:p>
            <a:r>
              <a:rPr lang="en-US" b="1" u="sng" dirty="0"/>
              <a:t>Steering Committee</a:t>
            </a:r>
            <a:r>
              <a:rPr lang="en-US" b="1" dirty="0"/>
              <a:t>:</a:t>
            </a:r>
          </a:p>
          <a:p>
            <a:pPr marL="285750" indent="-285750">
              <a:buFont typeface="Arial" panose="020B0604020202020204" pitchFamily="34" charset="0"/>
              <a:buChar char="•"/>
            </a:pPr>
            <a:r>
              <a:rPr lang="en-US" dirty="0"/>
              <a:t>Aarti Bathla</a:t>
            </a:r>
          </a:p>
          <a:p>
            <a:pPr marL="285750" indent="-285750">
              <a:buFont typeface="Arial" panose="020B0604020202020204" pitchFamily="34" charset="0"/>
              <a:buChar char="•"/>
            </a:pPr>
            <a:r>
              <a:rPr lang="en-US" dirty="0"/>
              <a:t>Brenda Grossman</a:t>
            </a:r>
          </a:p>
          <a:p>
            <a:pPr marL="285750" indent="-285750">
              <a:buFont typeface="Arial" panose="020B0604020202020204" pitchFamily="34" charset="0"/>
              <a:buChar char="•"/>
            </a:pPr>
            <a:r>
              <a:rPr lang="en-US" dirty="0"/>
              <a:t>Gordon Guyatt</a:t>
            </a:r>
          </a:p>
          <a:p>
            <a:pPr marL="285750" indent="-285750">
              <a:buFont typeface="Arial" panose="020B0604020202020204" pitchFamily="34" charset="0"/>
              <a:buChar char="•"/>
            </a:pPr>
            <a:r>
              <a:rPr lang="en-US" dirty="0"/>
              <a:t>Ryan Metcalf</a:t>
            </a:r>
          </a:p>
          <a:p>
            <a:pPr marL="285750" indent="-285750">
              <a:buFont typeface="Arial" panose="020B0604020202020204" pitchFamily="34" charset="0"/>
              <a:buChar char="•"/>
            </a:pPr>
            <a:r>
              <a:rPr lang="en-US" dirty="0"/>
              <a:t>Susan </a:t>
            </a:r>
            <a:r>
              <a:rPr lang="en-US" dirty="0" err="1"/>
              <a:t>Nahirniak</a:t>
            </a:r>
            <a:endParaRPr lang="en-US" dirty="0"/>
          </a:p>
          <a:p>
            <a:pPr marL="285750" indent="-285750">
              <a:buFont typeface="Arial" panose="020B0604020202020204" pitchFamily="34" charset="0"/>
              <a:buChar char="•"/>
            </a:pPr>
            <a:r>
              <a:rPr lang="en-US" dirty="0"/>
              <a:t>Simon Stanworth</a:t>
            </a:r>
          </a:p>
          <a:p>
            <a:endParaRPr lang="en-US" dirty="0"/>
          </a:p>
          <a:p>
            <a:r>
              <a:rPr lang="en-US" b="1" u="sng" dirty="0"/>
              <a:t>Patient Partners</a:t>
            </a:r>
            <a:r>
              <a:rPr lang="en-US" b="1" dirty="0"/>
              <a:t>:</a:t>
            </a:r>
          </a:p>
          <a:p>
            <a:pPr marL="285750" indent="-285750">
              <a:buFont typeface="Arial" panose="020B0604020202020204" pitchFamily="34" charset="0"/>
              <a:buChar char="•"/>
            </a:pPr>
            <a:r>
              <a:rPr lang="en-US" dirty="0"/>
              <a:t>Allan </a:t>
            </a:r>
            <a:r>
              <a:rPr lang="en-US" dirty="0" err="1"/>
              <a:t>Dubon</a:t>
            </a:r>
            <a:endParaRPr lang="en-US" dirty="0"/>
          </a:p>
          <a:p>
            <a:pPr marL="285750" indent="-285750">
              <a:buFont typeface="Arial" panose="020B0604020202020204" pitchFamily="34" charset="0"/>
              <a:buChar char="•"/>
            </a:pPr>
            <a:r>
              <a:rPr lang="en-US" dirty="0"/>
              <a:t>Manjusha </a:t>
            </a:r>
            <a:r>
              <a:rPr lang="en-US" dirty="0" err="1"/>
              <a:t>Pawagi</a:t>
            </a:r>
            <a:endParaRPr lang="en-US" dirty="0"/>
          </a:p>
          <a:p>
            <a:endParaRPr lang="en-US" dirty="0"/>
          </a:p>
        </p:txBody>
      </p:sp>
      <p:sp>
        <p:nvSpPr>
          <p:cNvPr id="5" name="TextBox 4">
            <a:extLst>
              <a:ext uri="{FF2B5EF4-FFF2-40B4-BE49-F238E27FC236}">
                <a16:creationId xmlns:a16="http://schemas.microsoft.com/office/drawing/2014/main" id="{0861CF86-3583-F9B0-F3F0-270B9E5D8523}"/>
              </a:ext>
            </a:extLst>
          </p:cNvPr>
          <p:cNvSpPr txBox="1"/>
          <p:nvPr/>
        </p:nvSpPr>
        <p:spPr>
          <a:xfrm>
            <a:off x="6096000" y="1443841"/>
            <a:ext cx="5624052" cy="5355312"/>
          </a:xfrm>
          <a:prstGeom prst="rect">
            <a:avLst/>
          </a:prstGeom>
          <a:noFill/>
        </p:spPr>
        <p:txBody>
          <a:bodyPr wrap="square" numCol="2" rtlCol="0">
            <a:spAutoFit/>
          </a:bodyPr>
          <a:lstStyle/>
          <a:p>
            <a:r>
              <a:rPr lang="en-US" b="1" u="sng" dirty="0"/>
              <a:t>Panel Members</a:t>
            </a:r>
            <a:r>
              <a:rPr lang="en-US" b="1" dirty="0"/>
              <a:t>:</a:t>
            </a:r>
          </a:p>
          <a:p>
            <a:pPr marL="285750" indent="-285750">
              <a:buFont typeface="Arial" panose="020B0604020202020204" pitchFamily="34" charset="0"/>
              <a:buChar char="•"/>
            </a:pPr>
            <a:r>
              <a:rPr lang="en-US" dirty="0"/>
              <a:t>Sandra White</a:t>
            </a:r>
          </a:p>
          <a:p>
            <a:pPr marL="285750" indent="-285750">
              <a:buFont typeface="Arial" panose="020B0604020202020204" pitchFamily="34" charset="0"/>
              <a:buChar char="•"/>
            </a:pPr>
            <a:r>
              <a:rPr lang="en-US" dirty="0"/>
              <a:t>Arwa Al </a:t>
            </a:r>
            <a:r>
              <a:rPr lang="en-US" dirty="0" err="1"/>
              <a:t>Riyami</a:t>
            </a:r>
            <a:endParaRPr lang="en-US" dirty="0"/>
          </a:p>
          <a:p>
            <a:pPr marL="285750" indent="-285750">
              <a:buFont typeface="Arial" panose="020B0604020202020204" pitchFamily="34" charset="0"/>
              <a:buChar char="•"/>
            </a:pPr>
            <a:r>
              <a:rPr lang="en-US" dirty="0"/>
              <a:t>Rachel Jug</a:t>
            </a:r>
          </a:p>
          <a:p>
            <a:pPr marL="285750" indent="-285750">
              <a:buFont typeface="Arial" panose="020B0604020202020204" pitchFamily="34" charset="0"/>
              <a:buChar char="•"/>
            </a:pPr>
            <a:r>
              <a:rPr lang="en-US" dirty="0"/>
              <a:t>Ursula La Rocca</a:t>
            </a:r>
          </a:p>
          <a:p>
            <a:pPr marL="285750" indent="-285750">
              <a:buFont typeface="Arial" panose="020B0604020202020204" pitchFamily="34" charset="0"/>
              <a:buChar char="•"/>
            </a:pPr>
            <a:r>
              <a:rPr lang="en-US" dirty="0"/>
              <a:t>Jeannie Callum</a:t>
            </a:r>
          </a:p>
          <a:p>
            <a:pPr marL="285750" indent="-285750">
              <a:buFont typeface="Arial" panose="020B0604020202020204" pitchFamily="34" charset="0"/>
              <a:buChar char="•"/>
            </a:pPr>
            <a:r>
              <a:rPr lang="en-US" dirty="0"/>
              <a:t>Claudia Cohn</a:t>
            </a:r>
          </a:p>
          <a:p>
            <a:pPr marL="285750" indent="-285750">
              <a:buFont typeface="Arial" panose="020B0604020202020204" pitchFamily="34" charset="0"/>
              <a:buChar char="•"/>
            </a:pPr>
            <a:r>
              <a:rPr lang="en-US" dirty="0"/>
              <a:t>Abe DeAnda</a:t>
            </a:r>
          </a:p>
          <a:p>
            <a:pPr marL="285750" indent="-285750">
              <a:buFont typeface="Arial" panose="020B0604020202020204" pitchFamily="34" charset="0"/>
              <a:buChar char="•"/>
            </a:pPr>
            <a:r>
              <a:rPr lang="en-US" dirty="0"/>
              <a:t>Robert DeSimone</a:t>
            </a:r>
          </a:p>
          <a:p>
            <a:pPr marL="285750" indent="-285750">
              <a:buFont typeface="Arial" panose="020B0604020202020204" pitchFamily="34" charset="0"/>
              <a:buChar char="•"/>
            </a:pPr>
            <a:r>
              <a:rPr lang="en-US" dirty="0"/>
              <a:t>Lise Estcourt</a:t>
            </a:r>
          </a:p>
          <a:p>
            <a:pPr marL="285750" indent="-285750">
              <a:buFont typeface="Arial" panose="020B0604020202020204" pitchFamily="34" charset="0"/>
              <a:buChar char="•"/>
            </a:pPr>
            <a:r>
              <a:rPr lang="en-US" dirty="0"/>
              <a:t>Daniela </a:t>
            </a:r>
            <a:r>
              <a:rPr lang="en-US" dirty="0" err="1"/>
              <a:t>Filipescu</a:t>
            </a:r>
            <a:endParaRPr lang="en-US" dirty="0"/>
          </a:p>
          <a:p>
            <a:pPr marL="285750" indent="-285750">
              <a:buFont typeface="Arial" panose="020B0604020202020204" pitchFamily="34" charset="0"/>
              <a:buChar char="•"/>
            </a:pPr>
            <a:r>
              <a:rPr lang="en-US" dirty="0"/>
              <a:t>Mark Fung</a:t>
            </a:r>
          </a:p>
          <a:p>
            <a:pPr marL="285750" indent="-285750">
              <a:buFont typeface="Arial" panose="020B0604020202020204" pitchFamily="34" charset="0"/>
              <a:buChar char="•"/>
            </a:pPr>
            <a:r>
              <a:rPr lang="en-US" dirty="0"/>
              <a:t>Ruchika Goel</a:t>
            </a:r>
          </a:p>
          <a:p>
            <a:pPr marL="285750" indent="-285750">
              <a:buFont typeface="Arial" panose="020B0604020202020204" pitchFamily="34" charset="0"/>
              <a:buChar char="•"/>
            </a:pPr>
            <a:r>
              <a:rPr lang="en-US" dirty="0"/>
              <a:t>Aaron Hess</a:t>
            </a:r>
          </a:p>
          <a:p>
            <a:pPr marL="285750" indent="-285750">
              <a:buFont typeface="Arial" panose="020B0604020202020204" pitchFamily="34" charset="0"/>
              <a:buChar char="•"/>
            </a:pPr>
            <a:r>
              <a:rPr lang="en-US" dirty="0"/>
              <a:t>Heather Hume</a:t>
            </a:r>
          </a:p>
          <a:p>
            <a:pPr marL="285750" indent="-285750">
              <a:buFont typeface="Arial" panose="020B0604020202020204" pitchFamily="34" charset="0"/>
              <a:buChar char="•"/>
            </a:pPr>
            <a:r>
              <a:rPr lang="en-US" dirty="0"/>
              <a:t>Richard Kaufman</a:t>
            </a:r>
          </a:p>
          <a:p>
            <a:pPr marL="285750" indent="-285750">
              <a:buFont typeface="Arial" panose="020B0604020202020204" pitchFamily="34" charset="0"/>
              <a:buChar char="•"/>
            </a:pPr>
            <a:r>
              <a:rPr lang="en-US" dirty="0"/>
              <a:t>Peter </a:t>
            </a:r>
            <a:r>
              <a:rPr lang="en-US" dirty="0" err="1"/>
              <a:t>Kranke</a:t>
            </a:r>
            <a:endParaRPr lang="en-US" dirty="0"/>
          </a:p>
          <a:p>
            <a:pPr marL="285750" indent="-285750">
              <a:buFont typeface="Arial" panose="020B0604020202020204" pitchFamily="34" charset="0"/>
              <a:buChar char="•"/>
            </a:pPr>
            <a:r>
              <a:rPr lang="en-US" dirty="0"/>
              <a:t>Vernon Louw</a:t>
            </a:r>
          </a:p>
          <a:p>
            <a:pPr marL="285750" indent="-285750">
              <a:buFont typeface="Arial" panose="020B0604020202020204" pitchFamily="34" charset="0"/>
              <a:buChar char="•"/>
            </a:pPr>
            <a:r>
              <a:rPr lang="en-US" dirty="0"/>
              <a:t>Morten Moeller</a:t>
            </a:r>
          </a:p>
          <a:p>
            <a:pPr marL="285750" indent="-285750">
              <a:buFont typeface="Arial" panose="020B0604020202020204" pitchFamily="34" charset="0"/>
              <a:buChar char="•"/>
            </a:pPr>
            <a:r>
              <a:rPr lang="en-US" dirty="0"/>
              <a:t>Michael Murphy</a:t>
            </a:r>
          </a:p>
          <a:p>
            <a:pPr marL="285750" indent="-285750">
              <a:buFont typeface="Arial" panose="020B0604020202020204" pitchFamily="34" charset="0"/>
              <a:buChar char="•"/>
            </a:pPr>
            <a:r>
              <a:rPr lang="en-US" dirty="0"/>
              <a:t>Jennifer Muszynski</a:t>
            </a:r>
          </a:p>
          <a:p>
            <a:pPr marL="285750" indent="-285750">
              <a:buFont typeface="Arial" panose="020B0604020202020204" pitchFamily="34" charset="0"/>
              <a:buChar char="•"/>
            </a:pPr>
            <a:r>
              <a:rPr lang="en-US" dirty="0"/>
              <a:t>Cian O’Kelly</a:t>
            </a:r>
          </a:p>
          <a:p>
            <a:pPr marL="285750" indent="-285750">
              <a:buFont typeface="Arial" panose="020B0604020202020204" pitchFamily="34" charset="0"/>
              <a:buChar char="•"/>
            </a:pPr>
            <a:r>
              <a:rPr lang="en-US" dirty="0"/>
              <a:t>Monica Pagano</a:t>
            </a:r>
          </a:p>
          <a:p>
            <a:pPr marL="285750" indent="-285750">
              <a:buFont typeface="Arial" panose="020B0604020202020204" pitchFamily="34" charset="0"/>
              <a:buChar char="•"/>
            </a:pPr>
            <a:r>
              <a:rPr lang="en-US" dirty="0"/>
              <a:t>Gopal Patidar</a:t>
            </a:r>
          </a:p>
          <a:p>
            <a:pPr marL="285750" indent="-285750">
              <a:buFont typeface="Arial" panose="020B0604020202020204" pitchFamily="34" charset="0"/>
              <a:buChar char="•"/>
            </a:pPr>
            <a:r>
              <a:rPr lang="en-US" dirty="0"/>
              <a:t>Katerina </a:t>
            </a:r>
            <a:r>
              <a:rPr lang="en-US" dirty="0" err="1"/>
              <a:t>Pavenski</a:t>
            </a:r>
            <a:endParaRPr lang="en-US" dirty="0"/>
          </a:p>
          <a:p>
            <a:pPr marL="285750" indent="-285750">
              <a:buFont typeface="Arial" panose="020B0604020202020204" pitchFamily="34" charset="0"/>
              <a:buChar char="•"/>
            </a:pPr>
            <a:r>
              <a:rPr lang="en-US" dirty="0"/>
              <a:t>Jacqueline Poston</a:t>
            </a:r>
          </a:p>
          <a:p>
            <a:pPr marL="285750" indent="-285750">
              <a:buFont typeface="Arial" panose="020B0604020202020204" pitchFamily="34" charset="0"/>
              <a:buChar char="•"/>
            </a:pPr>
            <a:r>
              <a:rPr lang="en-US" dirty="0"/>
              <a:t>Nabiha Saifee</a:t>
            </a:r>
          </a:p>
          <a:p>
            <a:pPr marL="285750" indent="-285750">
              <a:buFont typeface="Arial" panose="020B0604020202020204" pitchFamily="34" charset="0"/>
              <a:buChar char="•"/>
            </a:pPr>
            <a:r>
              <a:rPr lang="en-US" dirty="0"/>
              <a:t>Moritz </a:t>
            </a:r>
            <a:r>
              <a:rPr lang="en-US" dirty="0" err="1"/>
              <a:t>Stolla</a:t>
            </a:r>
            <a:endParaRPr lang="en-US" dirty="0"/>
          </a:p>
          <a:p>
            <a:pPr marL="285750" indent="-285750">
              <a:buFont typeface="Arial" panose="020B0604020202020204" pitchFamily="34" charset="0"/>
              <a:buChar char="•"/>
            </a:pPr>
            <a:r>
              <a:rPr lang="en-US" dirty="0"/>
              <a:t>Ziggy </a:t>
            </a:r>
            <a:r>
              <a:rPr lang="en-US" dirty="0" err="1"/>
              <a:t>Szczepiorkowski</a:t>
            </a:r>
            <a:endParaRPr lang="en-US" dirty="0"/>
          </a:p>
          <a:p>
            <a:pPr marL="285750" indent="-285750">
              <a:buFont typeface="Arial" panose="020B0604020202020204" pitchFamily="34" charset="0"/>
              <a:buChar char="•"/>
            </a:pPr>
            <a:r>
              <a:rPr lang="en-US" dirty="0"/>
              <a:t>Aaron </a:t>
            </a:r>
            <a:r>
              <a:rPr lang="en-US" dirty="0" err="1"/>
              <a:t>Tobian</a:t>
            </a:r>
            <a:endParaRPr lang="en-US" dirty="0"/>
          </a:p>
          <a:p>
            <a:pPr marL="285750" indent="-285750">
              <a:buFont typeface="Arial" panose="020B0604020202020204" pitchFamily="34" charset="0"/>
              <a:buChar char="•"/>
            </a:pPr>
            <a:r>
              <a:rPr lang="en-US" dirty="0"/>
              <a:t>Raman </a:t>
            </a:r>
            <a:r>
              <a:rPr lang="en-US" dirty="0" err="1"/>
              <a:t>Uberoi</a:t>
            </a:r>
            <a:endParaRPr lang="en-US" dirty="0"/>
          </a:p>
          <a:p>
            <a:pPr marL="285750" indent="-285750">
              <a:buFont typeface="Arial" panose="020B0604020202020204" pitchFamily="34" charset="0"/>
              <a:buChar char="•"/>
            </a:pPr>
            <a:r>
              <a:rPr lang="en-US" dirty="0"/>
              <a:t>Jonathan Waters</a:t>
            </a:r>
          </a:p>
          <a:p>
            <a:pPr marL="285750" indent="-285750">
              <a:buFont typeface="Arial" panose="020B0604020202020204" pitchFamily="34" charset="0"/>
              <a:buChar char="•"/>
            </a:pPr>
            <a:r>
              <a:rPr lang="en-US" dirty="0"/>
              <a:t>Brittney Williams</a:t>
            </a:r>
          </a:p>
          <a:p>
            <a:pPr marL="285750" indent="-285750">
              <a:buFont typeface="Arial" panose="020B0604020202020204" pitchFamily="34" charset="0"/>
              <a:buChar char="•"/>
            </a:pPr>
            <a:r>
              <a:rPr lang="en-US" dirty="0"/>
              <a:t>Erica Wood</a:t>
            </a:r>
          </a:p>
          <a:p>
            <a:pPr marL="285750" indent="-285750">
              <a:buFont typeface="Arial" panose="020B0604020202020204" pitchFamily="34" charset="0"/>
              <a:buChar char="•"/>
            </a:pPr>
            <a:r>
              <a:rPr lang="en-US" dirty="0"/>
              <a:t>Nicole </a:t>
            </a:r>
            <a:r>
              <a:rPr lang="en-US" dirty="0" err="1"/>
              <a:t>Zantek</a:t>
            </a:r>
            <a:endParaRPr lang="en-US" dirty="0"/>
          </a:p>
          <a:p>
            <a:pPr marL="285750" indent="-285750">
              <a:buFont typeface="Arial" panose="020B0604020202020204" pitchFamily="34" charset="0"/>
              <a:buChar char="•"/>
            </a:pPr>
            <a:r>
              <a:rPr lang="en-US" dirty="0"/>
              <a:t>Michelle Zeller</a:t>
            </a:r>
          </a:p>
          <a:p>
            <a:endParaRPr lang="en-US" dirty="0"/>
          </a:p>
        </p:txBody>
      </p:sp>
    </p:spTree>
    <p:extLst>
      <p:ext uri="{BB962C8B-B14F-4D97-AF65-F5344CB8AC3E}">
        <p14:creationId xmlns:p14="http://schemas.microsoft.com/office/powerpoint/2010/main" val="1230761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D27A0A5-F6E9-E2FC-60FD-B979CB385504}"/>
              </a:ext>
            </a:extLst>
          </p:cNvPr>
          <p:cNvPicPr>
            <a:picLocks noGrp="1" noChangeAspect="1"/>
          </p:cNvPicPr>
          <p:nvPr>
            <p:ph type="pic" sz="quarter" idx="18"/>
          </p:nvPr>
        </p:nvPicPr>
        <p:blipFill rotWithShape="1">
          <a:blip r:embed="rId3"/>
          <a:srcRect l="54001" t="22414" r="1379" b="-1"/>
          <a:stretch/>
        </p:blipFill>
        <p:spPr>
          <a:xfrm>
            <a:off x="0" y="0"/>
            <a:ext cx="5942012" cy="6858000"/>
          </a:xfrm>
        </p:spPr>
      </p:pic>
      <p:sp>
        <p:nvSpPr>
          <p:cNvPr id="3" name="Title 2">
            <a:extLst>
              <a:ext uri="{FF2B5EF4-FFF2-40B4-BE49-F238E27FC236}">
                <a16:creationId xmlns:a16="http://schemas.microsoft.com/office/drawing/2014/main" id="{6FBE73C5-68C1-1121-49B7-4112D97D79B1}"/>
              </a:ext>
            </a:extLst>
          </p:cNvPr>
          <p:cNvSpPr>
            <a:spLocks noGrp="1"/>
          </p:cNvSpPr>
          <p:nvPr>
            <p:ph type="title"/>
          </p:nvPr>
        </p:nvSpPr>
        <p:spPr/>
        <p:txBody>
          <a:bodyPr/>
          <a:lstStyle/>
          <a:p>
            <a:r>
              <a:rPr lang="en-US"/>
              <a:t>THANK </a:t>
            </a:r>
            <a:r>
              <a:rPr lang="en-US" b="1" u="sng"/>
              <a:t>YOU</a:t>
            </a:r>
          </a:p>
        </p:txBody>
      </p:sp>
      <p:sp>
        <p:nvSpPr>
          <p:cNvPr id="5" name="Text Placeholder 4">
            <a:extLst>
              <a:ext uri="{FF2B5EF4-FFF2-40B4-BE49-F238E27FC236}">
                <a16:creationId xmlns:a16="http://schemas.microsoft.com/office/drawing/2014/main" id="{87584B1F-63B7-044C-5347-17A983765538}"/>
              </a:ext>
            </a:extLst>
          </p:cNvPr>
          <p:cNvSpPr>
            <a:spLocks noGrp="1"/>
          </p:cNvSpPr>
          <p:nvPr>
            <p:ph type="body" sz="quarter" idx="16"/>
          </p:nvPr>
        </p:nvSpPr>
        <p:spPr/>
        <p:txBody>
          <a:bodyPr/>
          <a:lstStyle/>
          <a:p>
            <a:r>
              <a:rPr lang="en-US">
                <a:solidFill>
                  <a:schemeClr val="bg1"/>
                </a:solidFill>
              </a:rPr>
              <a:t>CONFIDENTIAL</a:t>
            </a:r>
          </a:p>
        </p:txBody>
      </p:sp>
      <p:sp>
        <p:nvSpPr>
          <p:cNvPr id="6" name="Text Placeholder 5">
            <a:extLst>
              <a:ext uri="{FF2B5EF4-FFF2-40B4-BE49-F238E27FC236}">
                <a16:creationId xmlns:a16="http://schemas.microsoft.com/office/drawing/2014/main" id="{B71C09CA-5124-1B98-A152-F2210510305A}"/>
              </a:ext>
            </a:extLst>
          </p:cNvPr>
          <p:cNvSpPr>
            <a:spLocks noGrp="1"/>
          </p:cNvSpPr>
          <p:nvPr>
            <p:ph type="body" sz="quarter" idx="19"/>
          </p:nvPr>
        </p:nvSpPr>
        <p:spPr/>
        <p:txBody>
          <a:bodyPr/>
          <a:lstStyle/>
          <a:p>
            <a:r>
              <a:rPr lang="en-US" dirty="0">
                <a:solidFill>
                  <a:schemeClr val="bg1"/>
                </a:solidFill>
              </a:rPr>
              <a:t>© UNIVERSITY OF UTAH HEALTH</a:t>
            </a:r>
          </a:p>
        </p:txBody>
      </p:sp>
      <p:sp>
        <p:nvSpPr>
          <p:cNvPr id="8" name="Text Placeholder 7">
            <a:extLst>
              <a:ext uri="{FF2B5EF4-FFF2-40B4-BE49-F238E27FC236}">
                <a16:creationId xmlns:a16="http://schemas.microsoft.com/office/drawing/2014/main" id="{CBC90399-8E6E-FB47-C44C-7BDFEF27316F}"/>
              </a:ext>
            </a:extLst>
          </p:cNvPr>
          <p:cNvSpPr>
            <a:spLocks noGrp="1"/>
          </p:cNvSpPr>
          <p:nvPr>
            <p:ph type="body" sz="quarter" idx="21"/>
          </p:nvPr>
        </p:nvSpPr>
        <p:spPr/>
        <p:txBody>
          <a:bodyPr/>
          <a:lstStyle/>
          <a:p>
            <a:r>
              <a:rPr lang="en-US" dirty="0" err="1"/>
              <a:t>ryan.metcalf@path.Utah.edu</a:t>
            </a:r>
            <a:endParaRPr lang="en-US" dirty="0"/>
          </a:p>
        </p:txBody>
      </p:sp>
    </p:spTree>
    <p:extLst>
      <p:ext uri="{BB962C8B-B14F-4D97-AF65-F5344CB8AC3E}">
        <p14:creationId xmlns:p14="http://schemas.microsoft.com/office/powerpoint/2010/main" val="375722167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heme/theme1.xml><?xml version="1.0" encoding="utf-8"?>
<a:theme xmlns:a="http://schemas.openxmlformats.org/drawingml/2006/main" name="University of Utah Health Template">
  <a:themeElements>
    <a:clrScheme name="UofUHealth022124">
      <a:dk1>
        <a:srgbClr val="414042"/>
      </a:dk1>
      <a:lt1>
        <a:srgbClr val="FFFFFF"/>
      </a:lt1>
      <a:dk2>
        <a:srgbClr val="414042"/>
      </a:dk2>
      <a:lt2>
        <a:srgbClr val="FFFFFF"/>
      </a:lt2>
      <a:accent1>
        <a:srgbClr val="BE0000"/>
      </a:accent1>
      <a:accent2>
        <a:srgbClr val="414042"/>
      </a:accent2>
      <a:accent3>
        <a:srgbClr val="9DD8D7"/>
      </a:accent3>
      <a:accent4>
        <a:srgbClr val="4F868E"/>
      </a:accent4>
      <a:accent5>
        <a:srgbClr val="E2E6E6"/>
      </a:accent5>
      <a:accent6>
        <a:srgbClr val="939598"/>
      </a:accent6>
      <a:hlink>
        <a:srgbClr val="636462"/>
      </a:hlink>
      <a:folHlink>
        <a:srgbClr val="63646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Custom Color 1">
      <a:srgbClr val="EFC041"/>
    </a:custClr>
    <a:custClr name="Custom Color 2">
      <a:srgbClr val="FFB81D"/>
    </a:custClr>
    <a:custClr name="Custom Color 3">
      <a:srgbClr val="E4937B"/>
    </a:custClr>
    <a:custClr name="Custom Color 4">
      <a:srgbClr val="890000"/>
    </a:custClr>
    <a:custClr name="Custom Color 5">
      <a:srgbClr val="8D857E"/>
    </a:custClr>
    <a:custClr name="Custom Color 6">
      <a:srgbClr val="3ABFC0"/>
    </a:custClr>
    <a:custClr name="Custom Color 7">
      <a:srgbClr val="6CC24A"/>
    </a:custClr>
    <a:custClr name="Custom Color 8">
      <a:srgbClr val="758E99"/>
    </a:custClr>
    <a:custClr name="Custom Color 9">
      <a:srgbClr val="DDE5ED"/>
    </a:custClr>
  </a:custClrLst>
  <a:extLst>
    <a:ext uri="{05A4C25C-085E-4340-85A3-A5531E510DB2}">
      <thm15:themeFamily xmlns:thm15="http://schemas.microsoft.com/office/thememl/2012/main" name="UofUHealth_Template_2024 with images" id="{49851C8F-8C88-F445-9872-C425AF5EA12B}" vid="{B0860DE4-064D-334A-958B-1D19F76824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cument" ma:contentTypeID="0x0101001FE0DAAD1D5AE14A8B20B04673340F5C" ma:contentTypeVersion="3" ma:contentTypeDescription="Create a new document." ma:contentTypeScope="" ma:versionID="66e6e78525be0a9752a9beea268a36e9">
  <xsd:schema xmlns:xsd="http://www.w3.org/2001/XMLSchema" xmlns:xs="http://www.w3.org/2001/XMLSchema" xmlns:p="http://schemas.microsoft.com/office/2006/metadata/properties" xmlns:ns2="db449958-c61b-41e6-8721-39919f0ebc48" targetNamespace="http://schemas.microsoft.com/office/2006/metadata/properties" ma:root="true" ma:fieldsID="b6f5cde624452c437a65979a351c1f5a" ns2:_="">
    <xsd:import namespace="db449958-c61b-41e6-8721-39919f0ebc4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449958-c61b-41e6-8721-39919f0ebc4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b449958-c61b-41e6-8721-39919f0ebc48">PULSEDOC-1743074161-507</_dlc_DocId>
    <_dlc_DocIdUrl xmlns="db449958-c61b-41e6-8721-39919f0ebc48">
      <Url>https://uofutah.sharepoint.com/sites/UH-marcomm/_layouts/15/DocIdRedir.aspx?ID=PULSEDOC-1743074161-507</Url>
      <Description>PULSEDOC-1743074161-507</Description>
    </_dlc_DocIdUrl>
  </documentManagement>
</p:properties>
</file>

<file path=customXml/itemProps1.xml><?xml version="1.0" encoding="utf-8"?>
<ds:datastoreItem xmlns:ds="http://schemas.openxmlformats.org/officeDocument/2006/customXml" ds:itemID="{CBAF0315-A137-4BB5-A560-C7F601D2C9A4}">
  <ds:schemaRefs>
    <ds:schemaRef ds:uri="http://schemas.microsoft.com/sharepoint/v3/contenttype/forms"/>
  </ds:schemaRefs>
</ds:datastoreItem>
</file>

<file path=customXml/itemProps2.xml><?xml version="1.0" encoding="utf-8"?>
<ds:datastoreItem xmlns:ds="http://schemas.openxmlformats.org/officeDocument/2006/customXml" ds:itemID="{0A650224-A95C-4689-898E-54A1D0DE04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449958-c61b-41e6-8721-39919f0ebc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7B14AC-D3F6-4449-9F8E-D67F5FAF83AE}">
  <ds:schemaRefs>
    <ds:schemaRef ds:uri="http://schemas.microsoft.com/sharepoint/events"/>
  </ds:schemaRefs>
</ds:datastoreItem>
</file>

<file path=customXml/itemProps4.xml><?xml version="1.0" encoding="utf-8"?>
<ds:datastoreItem xmlns:ds="http://schemas.openxmlformats.org/officeDocument/2006/customXml" ds:itemID="{6C130A98-A1E4-41B7-8AB0-4EE71CAB2265}">
  <ds:schemaRefs>
    <ds:schemaRef ds:uri="http://schemas.microsoft.com/office/2006/metadata/properties"/>
    <ds:schemaRef ds:uri="http://schemas.microsoft.com/office/infopath/2007/PartnerControls"/>
    <ds:schemaRef ds:uri="db449958-c61b-41e6-8721-39919f0ebc48"/>
  </ds:schemaRefs>
</ds:datastoreItem>
</file>

<file path=docMetadata/LabelInfo.xml><?xml version="1.0" encoding="utf-8"?>
<clbl:labelList xmlns:clbl="http://schemas.microsoft.com/office/2020/mipLabelMetadata">
  <clbl:label id="{170051ed-867f-4092-a6af-8a42e27b7e09}" enabled="1" method="Standard" siteId="{5217e0e7-539d-4563-b1bf-7c6dcf074f91}" contentBits="0" removed="0"/>
</clbl:labelList>
</file>

<file path=docProps/app.xml><?xml version="1.0" encoding="utf-8"?>
<Properties xmlns="http://schemas.openxmlformats.org/officeDocument/2006/extended-properties" xmlns:vt="http://schemas.openxmlformats.org/officeDocument/2006/docPropsVTypes">
  <Template>University of Utah Health Template</Template>
  <TotalTime>5956</TotalTime>
  <Words>2709</Words>
  <Application>Microsoft Office PowerPoint</Application>
  <PresentationFormat>Widescreen</PresentationFormat>
  <Paragraphs>301</Paragraphs>
  <Slides>41</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Century Gothic</vt:lpstr>
      <vt:lpstr>Inter</vt:lpstr>
      <vt:lpstr>Aptos</vt:lpstr>
      <vt:lpstr>Futura Medium</vt:lpstr>
      <vt:lpstr>University of Utah Health Template</vt:lpstr>
      <vt:lpstr>PowerPoint Presentation</vt:lpstr>
      <vt:lpstr>The 2025 AABB/ICTMG International platelet transfusion guidelines</vt:lpstr>
      <vt:lpstr>Disclosures</vt:lpstr>
      <vt:lpstr>PowerPoint Presentation</vt:lpstr>
      <vt:lpstr>Who Gets platelet transfusions?</vt:lpstr>
      <vt:lpstr>Platelet Use in the United States</vt:lpstr>
      <vt:lpstr>Benefits and Harms of platelet transfusion</vt:lpstr>
      <vt:lpstr>PowerPoint Presentation</vt:lpstr>
      <vt:lpstr>Platelet Guidelines: Purpose and Scope</vt:lpstr>
      <vt:lpstr>Restrictive vs. Liberal Red Blood Cell Transfusion Strategies: Randomized Trials</vt:lpstr>
      <vt:lpstr>Platelets: Restrictive vs. Liberal Paradigm </vt:lpstr>
      <vt:lpstr>GRADE Methodology</vt:lpstr>
      <vt:lpstr>Certainty (Quality) of the Evidence</vt:lpstr>
      <vt:lpstr>Overarching Population, intervention, comparison, outcome (PICO) Question</vt:lpstr>
      <vt:lpstr>Relative vs. Absolute Effects of Clinical Interventions</vt:lpstr>
      <vt:lpstr>Constant Relative Risk; Varying Absolute Risk Difference</vt:lpstr>
      <vt:lpstr>Restrictive vs. Liberal:  Constant Relative effects?</vt:lpstr>
      <vt:lpstr>Summary of Findings: Overall</vt:lpstr>
      <vt:lpstr>Evidence  Decision</vt:lpstr>
      <vt:lpstr>PowerPoint Presentation</vt:lpstr>
      <vt:lpstr>PlaNeT2 Trial</vt:lpstr>
      <vt:lpstr>PowerPoint Presentation</vt:lpstr>
      <vt:lpstr>Lumbar Puncture Hematoma Incidence: Platelet Count &lt;50x103/µL </vt:lpstr>
      <vt:lpstr>lumbar puncture: analytical framework</vt:lpstr>
      <vt:lpstr>Modeling number needed to harm (NNH) using restrictive</vt:lpstr>
      <vt:lpstr>PowerPoint Presentation</vt:lpstr>
      <vt:lpstr>PowerPoint Presentation</vt:lpstr>
      <vt:lpstr>PowerPoint Presentation</vt:lpstr>
      <vt:lpstr>PowerPoint Presentation</vt:lpstr>
      <vt:lpstr>PowerPoint Presentation</vt:lpstr>
      <vt:lpstr>PowerPoint Presentation</vt:lpstr>
      <vt:lpstr>Conditional Recommendations (Continued)</vt:lpstr>
      <vt:lpstr>Conditional Recommendations (Continued)</vt:lpstr>
      <vt:lpstr>PATCH Trial</vt:lpstr>
      <vt:lpstr>Conditional Recommendations (Continued)</vt:lpstr>
      <vt:lpstr>Good Practice statement</vt:lpstr>
      <vt:lpstr>Overall Message of the Guideline</vt:lpstr>
      <vt:lpstr>Research priorities</vt:lpstr>
      <vt:lpstr>KEY TAKEAWAYS</vt:lpstr>
      <vt:lpstr>Platelet Guideline Panel</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Metcalf</dc:creator>
  <cp:lastModifiedBy>Kaylee Brooks</cp:lastModifiedBy>
  <cp:revision>41</cp:revision>
  <dcterms:created xsi:type="dcterms:W3CDTF">2026-01-28T19:55:01Z</dcterms:created>
  <dcterms:modified xsi:type="dcterms:W3CDTF">2026-10-02T17:18:10Z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0x0101001FE0DAAD1D5AE14A8B20B04673340F5C</vt:lpwstr>
  </property>
  <property fmtid="{D5CDD505-2E9C-101B-9397-08002B2CF9AE}" pid="3" name="_dlc_DocIdItemGuid">
    <vt:lpwstr>528caba2-5296-438b-86f7-a4f8c9c0010f</vt:lpwstr>
  </property>
  <property fmtid="{D5CDD505-2E9C-101B-9397-08002B2CF9AE}" pid="4" name="MSIP_Label_7528a15d-fe30-4bc2-853f-da171899c8c3_Enabled">
    <vt:lpwstr>true</vt:lpwstr>
  </property>
  <property fmtid="{D5CDD505-2E9C-101B-9397-08002B2CF9AE}" pid="5" name="MSIP_Label_7528a15d-fe30-4bc2-853f-da171899c8c3_SetDate">
    <vt:lpwstr>2026-02-19T17:08:27Z</vt:lpwstr>
  </property>
  <property fmtid="{D5CDD505-2E9C-101B-9397-08002B2CF9AE}" pid="6" name="MSIP_Label_7528a15d-fe30-4bc2-853f-da171899c8c3_Method">
    <vt:lpwstr>Standard</vt:lpwstr>
  </property>
  <property fmtid="{D5CDD505-2E9C-101B-9397-08002B2CF9AE}" pid="7" name="MSIP_Label_7528a15d-fe30-4bc2-853f-da171899c8c3_Name">
    <vt:lpwstr>Private Data</vt:lpwstr>
  </property>
  <property fmtid="{D5CDD505-2E9C-101B-9397-08002B2CF9AE}" pid="8" name="MSIP_Label_7528a15d-fe30-4bc2-853f-da171899c8c3_SiteId">
    <vt:lpwstr>5bd0d628-d6ea-4086-954f-69792a5faa57</vt:lpwstr>
  </property>
  <property fmtid="{D5CDD505-2E9C-101B-9397-08002B2CF9AE}" pid="9" name="MSIP_Label_7528a15d-fe30-4bc2-853f-da171899c8c3_ActionId">
    <vt:lpwstr>8b7b0ed7-0327-4ed6-80d1-9c7f3b915ebc</vt:lpwstr>
  </property>
  <property fmtid="{D5CDD505-2E9C-101B-9397-08002B2CF9AE}" pid="10" name="MSIP_Label_7528a15d-fe30-4bc2-853f-da171899c8c3_ContentBits">
    <vt:lpwstr>2</vt:lpwstr>
  </property>
  <property fmtid="{D5CDD505-2E9C-101B-9397-08002B2CF9AE}" pid="11" name="MSIP_Label_7528a15d-fe30-4bc2-853f-da171899c8c3_Tag">
    <vt:lpwstr>50, 3, 0, 1</vt:lpwstr>
  </property>
  <property fmtid="{D5CDD505-2E9C-101B-9397-08002B2CF9AE}" pid="12" name="ClassificationContentMarkingFooterLocations">
    <vt:lpwstr>University of Utah Health Template:5</vt:lpwstr>
  </property>
  <property fmtid="{D5CDD505-2E9C-101B-9397-08002B2CF9AE}" pid="13" name="ClassificationContentMarkingFooterText">
    <vt:lpwstr>Private Information</vt:lpwstr>
  </property>
</Properties>
</file>