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18.xml" ContentType="application/vnd.openxmlformats-officedocument.presentationml.tags+xml"/>
  <Override PartName="/ppt/notesSlides/notesSlide18.xml" ContentType="application/vnd.openxmlformats-officedocument.presentationml.notesSlide+xml"/>
  <Override PartName="/ppt/tags/tag19.xml" ContentType="application/vnd.openxmlformats-officedocument.presentationml.tags+xml"/>
  <Override PartName="/ppt/notesSlides/notesSlide19.xml" ContentType="application/vnd.openxmlformats-officedocument.presentationml.notesSlide+xml"/>
  <Override PartName="/ppt/tags/tag20.xml" ContentType="application/vnd.openxmlformats-officedocument.presentationml.tags+xml"/>
  <Override PartName="/ppt/notesSlides/notesSlide20.xml" ContentType="application/vnd.openxmlformats-officedocument.presentationml.notesSlide+xml"/>
  <Override PartName="/ppt/tags/tag21.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7"/>
  </p:notesMasterIdLst>
  <p:handoutMasterIdLst>
    <p:handoutMasterId r:id="rId28"/>
  </p:handoutMasterIdLst>
  <p:sldIdLst>
    <p:sldId id="256" r:id="rId5"/>
    <p:sldId id="311" r:id="rId6"/>
    <p:sldId id="649" r:id="rId7"/>
    <p:sldId id="5389" r:id="rId8"/>
    <p:sldId id="646" r:id="rId9"/>
    <p:sldId id="685" r:id="rId10"/>
    <p:sldId id="5407" r:id="rId11"/>
    <p:sldId id="650" r:id="rId12"/>
    <p:sldId id="664" r:id="rId13"/>
    <p:sldId id="5403" r:id="rId14"/>
    <p:sldId id="5406" r:id="rId15"/>
    <p:sldId id="697" r:id="rId16"/>
    <p:sldId id="660" r:id="rId17"/>
    <p:sldId id="607" r:id="rId18"/>
    <p:sldId id="592" r:id="rId19"/>
    <p:sldId id="318" r:id="rId20"/>
    <p:sldId id="5412" r:id="rId21"/>
    <p:sldId id="647" r:id="rId22"/>
    <p:sldId id="5413" r:id="rId23"/>
    <p:sldId id="5410" r:id="rId24"/>
    <p:sldId id="599" r:id="rId25"/>
    <p:sldId id="5411" r:id="rId26"/>
  </p:sldIdLst>
  <p:sldSz cx="12192000" cy="6858000"/>
  <p:notesSz cx="6858000" cy="9144000"/>
  <p:custDataLst>
    <p:tags r:id="rId2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AA6F200-ED11-A429-596B-15EBC0BCCE65}" name="Abby Wolfe" initials="AW" userId="S::abby.wolfe@blood.ca::4bd8c99e-4269-4737-a7cb-b8469a7bc8fd" providerId="AD"/>
  <p188:author id="{771B361A-D400-A834-2532-A0294A4D4ED3}" name="Rosanne Dawson" initials="RD" userId="S::Rosanne.Dawson@blood.ca::1030683f-5a69-49c3-8fe0-a695b4418ebb" providerId="AD"/>
  <p188:author id="{C16C2F49-1682-F94B-BCA6-A3A329139EF4}" name="Aditi Khandelwal" initials="AK" userId="S::aditi.khandelwal@blood.ca::7abcef6e-8258-45ee-a25f-6a92d7b1a3cd" providerId="AD"/>
  <p188:author id="{4BAD1D54-C365-C9CC-CFBD-DD2843A8DAC4}" name="Tricia Abe" initials="TA" userId="S::tricia.abe@blood.ca::54ab208a-2579-46a2-bbb1-09dd3af9c75d" providerId="AD"/>
  <p188:author id="{9CA8C16A-0819-4728-A8BF-7B8EF504827D}" name="Shuoyan Ning" initials="SN" userId="S::shuoyan.ning@blood.ca::9214369e-58a0-4792-a46f-d721ec4ea434" providerId="AD"/>
  <p188:author id="{5358D6A8-1E11-39E6-CDBD-C9A109D26E4D}" name="Michelle Zeller" initials="MZ" userId="S::michelle.zeller@blood.ca::d39c63db-2a57-4bcd-ac97-2096246c82d0" providerId="AD"/>
  <p188:author id="{E06765BF-F1B1-4C9E-8DB9-AFCBC26E2D30}" name="Elodie Guitteaud" initials="EG" userId="S::Elodie.Guitteaud@blood.ca::b9cc6ea7-7a6a-4420-b2fe-aa15001b0d5f" providerId="AD"/>
  <p188:author id="{42BEBAC5-E228-B817-E3E3-7E18BBE5D163}" name="Kathryn Webert" initials="KW" userId="S::kathryn.webert@blood.ca::d77486ed-c22a-4b28-8880-15883ffff453" providerId="AD"/>
  <p188:author id="{6F4D84D2-1992-529F-D488-421CF60E8F86}" name="Patrizia Ruoso" initials="PR" userId="S::Patrizia.Ruoso@blood.ca::994cc2a7-e06c-4d30-93c7-8b9f7f8c3b65" providerId="AD"/>
  <p188:author id="{9FEB14FC-B6BA-6583-5420-1E9761792E3B}" name="Kathryn Webert" initials="KW" userId="S::Kathryn.Webert@blood.ca::d77486ed-c22a-4b28-8880-15883ffff45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hantal Couture" initials="CC" lastIdx="79" clrIdx="0">
    <p:extLst>
      <p:ext uri="{19B8F6BF-5375-455C-9EA6-DF929625EA0E}">
        <p15:presenceInfo xmlns:p15="http://schemas.microsoft.com/office/powerpoint/2012/main" userId="S::Chantal.Couture@blood.ca::4e2f9947-7e80-49a9-a133-b0d677940a4e" providerId="AD"/>
      </p:ext>
    </p:extLst>
  </p:cmAuthor>
  <p:cmAuthor id="2" name="Amanda Nowry" initials="AN" lastIdx="9" clrIdx="1">
    <p:extLst>
      <p:ext uri="{19B8F6BF-5375-455C-9EA6-DF929625EA0E}">
        <p15:presenceInfo xmlns:p15="http://schemas.microsoft.com/office/powerpoint/2012/main" userId="S::Amanda.Nowry@blood.ca::328760f5-f4aa-4caf-bc28-192646c5848f" providerId="AD"/>
      </p:ext>
    </p:extLst>
  </p:cmAuthor>
  <p:cmAuthor id="3" name="Waseem Anani" initials="WA" lastIdx="2" clrIdx="2">
    <p:extLst>
      <p:ext uri="{19B8F6BF-5375-455C-9EA6-DF929625EA0E}">
        <p15:presenceInfo xmlns:p15="http://schemas.microsoft.com/office/powerpoint/2012/main" userId="S::waseem.anani@blood.ca::d735bd4c-96e2-44a3-a859-92395dbc2ccc" providerId="AD"/>
      </p:ext>
    </p:extLst>
  </p:cmAuthor>
  <p:cmAuthor id="4" name="Patrizia Ruoso" initials="PR" lastIdx="18" clrIdx="3">
    <p:extLst>
      <p:ext uri="{19B8F6BF-5375-455C-9EA6-DF929625EA0E}">
        <p15:presenceInfo xmlns:p15="http://schemas.microsoft.com/office/powerpoint/2012/main" userId="S::Patrizia.Ruoso@blood.ca::994cc2a7-e06c-4d30-93c7-8b9f7f8c3b65" providerId="AD"/>
      </p:ext>
    </p:extLst>
  </p:cmAuthor>
  <p:cmAuthor id="5" name="Andrea Colbourne" initials="AC" lastIdx="5" clrIdx="4">
    <p:extLst>
      <p:ext uri="{19B8F6BF-5375-455C-9EA6-DF929625EA0E}">
        <p15:presenceInfo xmlns:p15="http://schemas.microsoft.com/office/powerpoint/2012/main" userId="S::Andrea.Colbourne@blood.ca::60ba7371-403f-49a0-a49d-6e3f624e692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9E99"/>
    <a:srgbClr val="ED1C24"/>
    <a:srgbClr val="ED3338"/>
    <a:srgbClr val="88528B"/>
    <a:srgbClr val="E5A812"/>
    <a:srgbClr val="54C3BB"/>
    <a:srgbClr val="BEBEBE"/>
    <a:srgbClr val="8C8C8C"/>
    <a:srgbClr val="F6B600"/>
    <a:srgbClr val="E5A8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E58AEAC-4D62-1371-EA1D-C938E7A91863}" v="54" dt="2023-03-17T18:32:31.43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5" autoAdjust="0"/>
    <p:restoredTop sz="73913" autoAdjust="0"/>
  </p:normalViewPr>
  <p:slideViewPr>
    <p:cSldViewPr snapToGrid="0">
      <p:cViewPr>
        <p:scale>
          <a:sx n="60" d="100"/>
          <a:sy n="60" d="100"/>
        </p:scale>
        <p:origin x="2352" y="522"/>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36"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commentAuthors" Target="commentAuthors.xml"/><Relationship Id="rId35" Type="http://schemas.microsoft.com/office/2015/10/relationships/revisionInfo" Target="revisionInfo.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DB7EC99-B55D-4665-8F00-FB55CF318D4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dirty="0"/>
          </a:p>
        </p:txBody>
      </p:sp>
      <p:sp>
        <p:nvSpPr>
          <p:cNvPr id="3" name="Date Placeholder 2">
            <a:extLst>
              <a:ext uri="{FF2B5EF4-FFF2-40B4-BE49-F238E27FC236}">
                <a16:creationId xmlns:a16="http://schemas.microsoft.com/office/drawing/2014/main" id="{70662609-3863-4A8A-914B-CC02289F74A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03A6354-54B3-4670-89C1-320F7A56B3EF}" type="datetimeFigureOut">
              <a:rPr lang="en-CA" smtClean="0"/>
              <a:t>2023-03-17</a:t>
            </a:fld>
            <a:endParaRPr lang="en-CA" dirty="0"/>
          </a:p>
        </p:txBody>
      </p:sp>
      <p:sp>
        <p:nvSpPr>
          <p:cNvPr id="4" name="Footer Placeholder 3">
            <a:extLst>
              <a:ext uri="{FF2B5EF4-FFF2-40B4-BE49-F238E27FC236}">
                <a16:creationId xmlns:a16="http://schemas.microsoft.com/office/drawing/2014/main" id="{BDDC6D5B-BBAD-429F-ABBF-DF5419B81E3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dirty="0"/>
          </a:p>
        </p:txBody>
      </p:sp>
      <p:sp>
        <p:nvSpPr>
          <p:cNvPr id="5" name="Slide Number Placeholder 4">
            <a:extLst>
              <a:ext uri="{FF2B5EF4-FFF2-40B4-BE49-F238E27FC236}">
                <a16:creationId xmlns:a16="http://schemas.microsoft.com/office/drawing/2014/main" id="{F59F72D0-FA33-4E00-A45E-51E5A2D657A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99DCD17-FB70-4447-A747-9ADE3B867C3E}" type="slidenum">
              <a:rPr lang="en-CA" smtClean="0"/>
              <a:t>‹#›</a:t>
            </a:fld>
            <a:endParaRPr lang="en-CA" dirty="0"/>
          </a:p>
        </p:txBody>
      </p:sp>
    </p:spTree>
    <p:extLst>
      <p:ext uri="{BB962C8B-B14F-4D97-AF65-F5344CB8AC3E}">
        <p14:creationId xmlns:p14="http://schemas.microsoft.com/office/powerpoint/2010/main" val="10729895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BC6736-BBE7-42BD-8FC3-A09AD53371F1}" type="datetimeFigureOut">
              <a:rPr lang="en-CA" smtClean="0"/>
              <a:t>2023-03-17</a:t>
            </a:fld>
            <a:endParaRPr lang="en-C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95374F-67B4-4964-B74C-2D30B3D88A80}" type="slidenum">
              <a:rPr lang="en-CA" smtClean="0"/>
              <a:t>‹#›</a:t>
            </a:fld>
            <a:endParaRPr lang="en-CA" dirty="0"/>
          </a:p>
        </p:txBody>
      </p:sp>
    </p:spTree>
    <p:extLst>
      <p:ext uri="{BB962C8B-B14F-4D97-AF65-F5344CB8AC3E}">
        <p14:creationId xmlns:p14="http://schemas.microsoft.com/office/powerpoint/2010/main" val="13259090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err="1">
                <a:highlight>
                  <a:srgbClr val="FFFF00"/>
                </a:highlight>
              </a:rPr>
              <a:t>Vous</a:t>
            </a:r>
            <a:r>
              <a:rPr lang="en-CA" dirty="0">
                <a:highlight>
                  <a:srgbClr val="FFFF00"/>
                </a:highlight>
              </a:rPr>
              <a:t> </a:t>
            </a:r>
            <a:r>
              <a:rPr lang="en-CA" dirty="0" err="1">
                <a:highlight>
                  <a:srgbClr val="FFFF00"/>
                </a:highlight>
              </a:rPr>
              <a:t>trouverez</a:t>
            </a:r>
            <a:r>
              <a:rPr lang="en-CA" dirty="0">
                <a:highlight>
                  <a:srgbClr val="FFFF00"/>
                </a:highlight>
              </a:rPr>
              <a:t> dans </a:t>
            </a:r>
            <a:r>
              <a:rPr lang="en-CA" dirty="0" err="1">
                <a:highlight>
                  <a:srgbClr val="FFFF00"/>
                </a:highlight>
              </a:rPr>
              <a:t>cette</a:t>
            </a:r>
            <a:r>
              <a:rPr lang="en-CA" dirty="0">
                <a:highlight>
                  <a:srgbClr val="FFFF00"/>
                </a:highlight>
              </a:rPr>
              <a:t> </a:t>
            </a:r>
            <a:r>
              <a:rPr lang="en-CA" dirty="0" err="1">
                <a:highlight>
                  <a:srgbClr val="FFFF00"/>
                </a:highlight>
              </a:rPr>
              <a:t>présentation</a:t>
            </a:r>
            <a:r>
              <a:rPr lang="en-CA" dirty="0">
                <a:highlight>
                  <a:srgbClr val="FFFF00"/>
                </a:highlight>
              </a:rPr>
              <a:t> des </a:t>
            </a:r>
            <a:r>
              <a:rPr lang="en-CA" dirty="0" err="1">
                <a:highlight>
                  <a:srgbClr val="FFFF00"/>
                </a:highlight>
              </a:rPr>
              <a:t>informations</a:t>
            </a:r>
            <a:r>
              <a:rPr lang="en-CA" dirty="0">
                <a:highlight>
                  <a:srgbClr val="FFFF00"/>
                </a:highlight>
              </a:rPr>
              <a:t> </a:t>
            </a:r>
            <a:r>
              <a:rPr lang="en-CA" dirty="0" err="1">
                <a:highlight>
                  <a:srgbClr val="FFFF00"/>
                </a:highlight>
              </a:rPr>
              <a:t>cliniques</a:t>
            </a:r>
            <a:r>
              <a:rPr lang="en-CA" dirty="0">
                <a:highlight>
                  <a:srgbClr val="FFFF00"/>
                </a:highlight>
              </a:rPr>
              <a:t> pour </a:t>
            </a:r>
            <a:r>
              <a:rPr lang="en-CA" dirty="0" err="1">
                <a:highlight>
                  <a:srgbClr val="FFFF00"/>
                </a:highlight>
              </a:rPr>
              <a:t>l’utilisation</a:t>
            </a:r>
            <a:r>
              <a:rPr lang="en-CA" dirty="0">
                <a:highlight>
                  <a:srgbClr val="FFFF00"/>
                </a:highlight>
              </a:rPr>
              <a:t> du plasma </a:t>
            </a:r>
            <a:r>
              <a:rPr lang="en-CA" dirty="0" err="1">
                <a:highlight>
                  <a:srgbClr val="FFFF00"/>
                </a:highlight>
              </a:rPr>
              <a:t>traité</a:t>
            </a:r>
            <a:r>
              <a:rPr lang="en-CA" dirty="0">
                <a:highlight>
                  <a:srgbClr val="FFFF00"/>
                </a:highlight>
              </a:rPr>
              <a:t> au </a:t>
            </a:r>
            <a:r>
              <a:rPr lang="en-CA" dirty="0" err="1">
                <a:highlight>
                  <a:srgbClr val="FFFF00"/>
                </a:highlight>
              </a:rPr>
              <a:t>solvant-détergent</a:t>
            </a:r>
            <a:r>
              <a:rPr lang="en-CA" dirty="0">
                <a:highlight>
                  <a:srgbClr val="FFFF00"/>
                </a:highlight>
              </a:rPr>
              <a:t>. </a:t>
            </a:r>
            <a:r>
              <a:rPr lang="en-CA" dirty="0" err="1">
                <a:highlight>
                  <a:srgbClr val="FFFF00"/>
                </a:highlight>
              </a:rPr>
              <a:t>Cette</a:t>
            </a:r>
            <a:r>
              <a:rPr lang="en-CA" dirty="0">
                <a:highlight>
                  <a:srgbClr val="FFFF00"/>
                </a:highlight>
              </a:rPr>
              <a:t> video dure environ X minutes.</a:t>
            </a:r>
            <a:endParaRPr lang="en-US" dirty="0">
              <a:highlight>
                <a:srgbClr val="FFFF00"/>
              </a:highlight>
            </a:endParaRPr>
          </a:p>
        </p:txBody>
      </p:sp>
      <p:sp>
        <p:nvSpPr>
          <p:cNvPr id="4" name="Slide Number Placeholder 3"/>
          <p:cNvSpPr>
            <a:spLocks noGrp="1"/>
          </p:cNvSpPr>
          <p:nvPr>
            <p:ph type="sldNum" sz="quarter" idx="10"/>
          </p:nvPr>
        </p:nvSpPr>
        <p:spPr/>
        <p:txBody>
          <a:bodyPr/>
          <a:lstStyle/>
          <a:p>
            <a:fld id="{6795374F-67B4-4964-B74C-2D30B3D88A80}" type="slidenum">
              <a:rPr lang="en-CA" smtClean="0"/>
              <a:t>1</a:t>
            </a:fld>
            <a:endParaRPr lang="en-CA" dirty="0"/>
          </a:p>
        </p:txBody>
      </p:sp>
    </p:spTree>
    <p:extLst>
      <p:ext uri="{BB962C8B-B14F-4D97-AF65-F5344CB8AC3E}">
        <p14:creationId xmlns:p14="http://schemas.microsoft.com/office/powerpoint/2010/main" val="36857784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cs typeface="Calibri"/>
              </a:rPr>
              <a:t>Cette diapositive vous est donnée à titre de référence. Elle est tirée de la monographie d’Octaplasma et vous présente une comparaison des quantités de certaines protéines, immunoglobulines et facteurs dans Octaplasma et dans le plasma.</a:t>
            </a:r>
          </a:p>
          <a:p>
            <a:endParaRPr lang="fr-CA" dirty="0">
              <a:cs typeface="Calibri"/>
            </a:endParaRPr>
          </a:p>
          <a:p>
            <a:r>
              <a:rPr lang="fr-CA" dirty="0">
                <a:cs typeface="Calibri"/>
              </a:rPr>
              <a:t>Notez que l’étude mentionnée a utilisé du plasma frais congelé et non du plasma congelé, le produit disponible auprès de la Société canadienne du sang; toutefois, les résultats devraient être similaires.</a:t>
            </a:r>
            <a:endParaRPr lang="en-US" dirty="0">
              <a:cs typeface="Calibri"/>
            </a:endParaRPr>
          </a:p>
          <a:p>
            <a:endParaRPr lang="en-US" dirty="0">
              <a:cs typeface="Calibri"/>
            </a:endParaRPr>
          </a:p>
          <a:p>
            <a:r>
              <a:rPr lang="fr-CA" dirty="0">
                <a:cs typeface="Calibri"/>
              </a:rPr>
              <a:t>Les quantités de facteurs de coagulation sont supérieurs à 0,5 unités internationales par millilitre. Notez également la modeste réduction de la teneur en protéine S et la réduction plus marquée de la teneur en alpha2-antiplasmine.</a:t>
            </a:r>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6795374F-67B4-4964-B74C-2D30B3D88A80}" type="slidenum">
              <a:rPr lang="en-CA" smtClean="0"/>
              <a:t>10</a:t>
            </a:fld>
            <a:endParaRPr lang="en-CA" dirty="0"/>
          </a:p>
        </p:txBody>
      </p:sp>
    </p:spTree>
    <p:extLst>
      <p:ext uri="{BB962C8B-B14F-4D97-AF65-F5344CB8AC3E}">
        <p14:creationId xmlns:p14="http://schemas.microsoft.com/office/powerpoint/2010/main" val="32922183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t>La posologie d’Octaplasma dépend de l’état clinique et de la pathologie sous-jacente.</a:t>
            </a:r>
            <a:endParaRPr lang="en-US" dirty="0"/>
          </a:p>
          <a:p>
            <a:endParaRPr lang="en-US" dirty="0"/>
          </a:p>
          <a:p>
            <a:r>
              <a:rPr lang="fr-CA" dirty="0"/>
              <a:t>Comme pour le plasma congelé, 12 à 15 ml de plasma par kg de poids corporel constituent une dose de départ généralement acceptée. Cette dose devrait permettre d’augmenter les taux plasmatiques de facteurs de coagulation du patient de 25 % environ.</a:t>
            </a:r>
            <a:endParaRPr lang="en-US" dirty="0"/>
          </a:p>
          <a:p>
            <a:endParaRPr lang="en-US" dirty="0"/>
          </a:p>
          <a:p>
            <a:r>
              <a:rPr lang="fr-CA" dirty="0"/>
              <a:t>Par exemple, un patient qui pèse 70 kg devrait recevoir une dose de 4 à 5 unités de plasma.</a:t>
            </a:r>
          </a:p>
          <a:p>
            <a:endParaRPr lang="en-US" dirty="0"/>
          </a:p>
          <a:p>
            <a:r>
              <a:rPr lang="fr-CA" dirty="0"/>
              <a:t>Comme pour toutes les transfusions de plasma, il est important de surveiller la réponse du patient, cliniquement et par des mesures.</a:t>
            </a:r>
            <a:endParaRPr lang="en-US" dirty="0">
              <a:cs typeface="Calibri"/>
            </a:endParaRPr>
          </a:p>
          <a:p>
            <a:endParaRPr lang="en-US" dirty="0"/>
          </a:p>
        </p:txBody>
      </p:sp>
      <p:sp>
        <p:nvSpPr>
          <p:cNvPr id="4" name="Slide Number Placeholder 3"/>
          <p:cNvSpPr>
            <a:spLocks noGrp="1"/>
          </p:cNvSpPr>
          <p:nvPr>
            <p:ph type="sldNum" sz="quarter" idx="5"/>
          </p:nvPr>
        </p:nvSpPr>
        <p:spPr/>
        <p:txBody>
          <a:bodyPr/>
          <a:lstStyle/>
          <a:p>
            <a:fld id="{6795374F-67B4-4964-B74C-2D30B3D88A80}" type="slidenum">
              <a:rPr lang="en-CA" smtClean="0"/>
              <a:t>11</a:t>
            </a:fld>
            <a:endParaRPr lang="en-CA" dirty="0"/>
          </a:p>
        </p:txBody>
      </p:sp>
    </p:spTree>
    <p:extLst>
      <p:ext uri="{BB962C8B-B14F-4D97-AF65-F5344CB8AC3E}">
        <p14:creationId xmlns:p14="http://schemas.microsoft.com/office/powerpoint/2010/main" val="2385080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t>Le plasma traité au solvant-détergent peut être considéré comme similaire au plasma congelé, avec la même efficacité clinique.</a:t>
            </a:r>
            <a:r>
              <a:rPr lang="en-US" dirty="0"/>
              <a:t> </a:t>
            </a:r>
          </a:p>
          <a:p>
            <a:endParaRPr lang="en-US" dirty="0"/>
          </a:p>
          <a:p>
            <a:r>
              <a:rPr lang="fr-CA" dirty="0"/>
              <a:t>Comme cela a été mentionné plus tôt, le volume à administrer est le même que pour le plasma congelé, mais il est très important de noter qu’il pourrait être nécessaire d’utiliser plus d’unités, car le volume des unités d’Octaplasma est plus petit — 200 ml contre 270 à 300 ml pour les unités habituelles de plasma.</a:t>
            </a:r>
            <a:endParaRPr lang="en-US" dirty="0">
              <a:cs typeface="Calibri"/>
            </a:endParaRPr>
          </a:p>
          <a:p>
            <a:endParaRPr lang="en-US" dirty="0">
              <a:cs typeface="Calibri"/>
            </a:endParaRPr>
          </a:p>
          <a:p>
            <a:r>
              <a:rPr lang="fr-CA" dirty="0"/>
              <a:t>Il est nécessaire d’exercer son jugement professionnel, mais en général, le plasma traité au solvant-détergent est acceptable pour la plupart des catégories de patients.</a:t>
            </a:r>
            <a:r>
              <a:rPr lang="en-US" dirty="0"/>
              <a:t> </a:t>
            </a:r>
          </a:p>
          <a:p>
            <a:endParaRPr lang="en-US" dirty="0"/>
          </a:p>
          <a:p>
            <a:r>
              <a:rPr lang="fr-CA" dirty="0"/>
              <a:t>Il ne faut pas l’utiliser chez les patients ayant un déficit grave en protéine S, une situation rare, mais possible avec une thrombose. Si l’utilisation de plasma traité au solvant-détergent est contre-indiquée pour un patient, le plasma congelé reste une option viable.</a:t>
            </a:r>
            <a:endParaRPr lang="en-US" dirty="0">
              <a:cs typeface="Calibri"/>
            </a:endParaRPr>
          </a:p>
        </p:txBody>
      </p:sp>
      <p:sp>
        <p:nvSpPr>
          <p:cNvPr id="4" name="Slide Number Placeholder 3"/>
          <p:cNvSpPr>
            <a:spLocks noGrp="1"/>
          </p:cNvSpPr>
          <p:nvPr>
            <p:ph type="sldNum" sz="quarter" idx="5"/>
          </p:nvPr>
        </p:nvSpPr>
        <p:spPr/>
        <p:txBody>
          <a:bodyPr/>
          <a:lstStyle/>
          <a:p>
            <a:fld id="{6795374F-67B4-4964-B74C-2D30B3D88A80}" type="slidenum">
              <a:rPr lang="en-CA" smtClean="0"/>
              <a:t>12</a:t>
            </a:fld>
            <a:endParaRPr lang="en-CA" dirty="0"/>
          </a:p>
        </p:txBody>
      </p:sp>
    </p:spTree>
    <p:extLst>
      <p:ext uri="{BB962C8B-B14F-4D97-AF65-F5344CB8AC3E}">
        <p14:creationId xmlns:p14="http://schemas.microsoft.com/office/powerpoint/2010/main" val="20387249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t>L’administration d’Octaplasma doit respecter la spécificité du groupe sanguin ABO.</a:t>
            </a:r>
            <a:endParaRPr lang="en-US" dirty="0"/>
          </a:p>
          <a:p>
            <a:endParaRPr lang="en-US" dirty="0"/>
          </a:p>
          <a:p>
            <a:r>
              <a:rPr lang="fr-CA" dirty="0"/>
              <a:t>Tout comme le plasma habituel, des doses fortes ou des débits rapides de perfusion peuvent entraîner une hypervolémie, un œdème pulmonaire et/ou une insuffisance cardiaque. Des débits rapides de perfusion peuvent aussi causer des symptômes cardiovasculaires imputables à la toxicité du citrate, qui peut provoquer une chute du calcium ionisé, particulièrement chez les patients atteints de troubles de la fonction hépatique. Les effets toxiques du citrate peuvent être minimisés par l’administration de gluconate de calcium en IV par une autre veine.</a:t>
            </a:r>
            <a:endParaRPr lang="en-US" dirty="0">
              <a:cs typeface="Calibri"/>
            </a:endParaRPr>
          </a:p>
        </p:txBody>
      </p:sp>
      <p:sp>
        <p:nvSpPr>
          <p:cNvPr id="4" name="Slide Number Placeholder 3"/>
          <p:cNvSpPr>
            <a:spLocks noGrp="1"/>
          </p:cNvSpPr>
          <p:nvPr>
            <p:ph type="sldNum" sz="quarter" idx="5"/>
          </p:nvPr>
        </p:nvSpPr>
        <p:spPr/>
        <p:txBody>
          <a:bodyPr/>
          <a:lstStyle/>
          <a:p>
            <a:fld id="{6795374F-67B4-4964-B74C-2D30B3D88A80}" type="slidenum">
              <a:rPr lang="en-CA" smtClean="0"/>
              <a:t>13</a:t>
            </a:fld>
            <a:endParaRPr lang="en-CA" dirty="0"/>
          </a:p>
        </p:txBody>
      </p:sp>
    </p:spTree>
    <p:extLst>
      <p:ext uri="{BB962C8B-B14F-4D97-AF65-F5344CB8AC3E}">
        <p14:creationId xmlns:p14="http://schemas.microsoft.com/office/powerpoint/2010/main" val="24750310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cs typeface="Calibri"/>
              </a:rPr>
              <a:t>Les indications et contre-indications du plasma traité au solvant-détergent sont similaires à celles du plasma congelé.</a:t>
            </a:r>
            <a:endParaRPr lang="en-CA" dirty="0"/>
          </a:p>
        </p:txBody>
      </p:sp>
      <p:sp>
        <p:nvSpPr>
          <p:cNvPr id="4" name="Slide Number Placeholder 3"/>
          <p:cNvSpPr>
            <a:spLocks noGrp="1"/>
          </p:cNvSpPr>
          <p:nvPr>
            <p:ph type="sldNum" sz="quarter" idx="5"/>
          </p:nvPr>
        </p:nvSpPr>
        <p:spPr/>
        <p:txBody>
          <a:bodyPr/>
          <a:lstStyle/>
          <a:p>
            <a:fld id="{6795374F-67B4-4964-B74C-2D30B3D88A80}" type="slidenum">
              <a:rPr lang="en-CA" smtClean="0"/>
              <a:t>14</a:t>
            </a:fld>
            <a:endParaRPr lang="en-CA" dirty="0"/>
          </a:p>
        </p:txBody>
      </p:sp>
    </p:spTree>
    <p:extLst>
      <p:ext uri="{BB962C8B-B14F-4D97-AF65-F5344CB8AC3E}">
        <p14:creationId xmlns:p14="http://schemas.microsoft.com/office/powerpoint/2010/main" val="9073839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t>La monographie du produit dresse la liste des indications :</a:t>
            </a:r>
            <a:endParaRPr lang="en-CA" dirty="0">
              <a:cs typeface="Calibri"/>
            </a:endParaRPr>
          </a:p>
          <a:p>
            <a:pPr marL="171450" indent="-171450">
              <a:buFont typeface="Arial"/>
              <a:buChar char="•"/>
            </a:pPr>
            <a:r>
              <a:rPr lang="fr-CA" dirty="0"/>
              <a:t>Déficits complexes en facteurs de coagulation, tels que la coagulopathie de consommation (p. ex. coagulation intravasculaire disséminée – CID) ou une coagulopathie secondaire à une insuffisance hépatique, à une transfusion massive, ou à des échanges plasmatiques conséquents (surtout chez les patients dont la fonction hépatique est altérée).</a:t>
            </a:r>
            <a:r>
              <a:rPr lang="en-CA" dirty="0"/>
              <a:t> </a:t>
            </a:r>
            <a:endParaRPr lang="en-CA" dirty="0">
              <a:cs typeface="Calibri" panose="020F0502020204030204"/>
            </a:endParaRPr>
          </a:p>
          <a:p>
            <a:pPr marL="171450" indent="-171450">
              <a:buFont typeface="Arial"/>
              <a:buChar char="•"/>
            </a:pPr>
            <a:r>
              <a:rPr lang="fr-CA" dirty="0"/>
              <a:t>Peut être utilisé comme traitement de substitution d’urgence chez les patients présentant un déficit en facteurs de coagulation lors de situations particulières ne permettant pas de diagnostic de laboratoire précis, ou lorsqu’un facteur de coagulation spécifique n’est pas disponible.</a:t>
            </a:r>
            <a:r>
              <a:rPr lang="en-CA" dirty="0"/>
              <a:t> </a:t>
            </a:r>
            <a:endParaRPr lang="en-CA" dirty="0">
              <a:cs typeface="Calibri"/>
            </a:endParaRPr>
          </a:p>
          <a:p>
            <a:pPr marL="171450" indent="-171450">
              <a:buFont typeface="Arial"/>
              <a:buChar char="•"/>
            </a:pPr>
            <a:r>
              <a:rPr lang="fr-CA" dirty="0"/>
              <a:t>Inversion rapide des effets des anticoagulants oraux lorsque la quantité de vitamine K s’avère insuffisante en situation d’urgence, ou chez les patients dont la fonction hépatique est altérée.</a:t>
            </a:r>
            <a:endParaRPr lang="en-CA" dirty="0">
              <a:cs typeface="Calibri"/>
            </a:endParaRPr>
          </a:p>
        </p:txBody>
      </p:sp>
      <p:sp>
        <p:nvSpPr>
          <p:cNvPr id="4" name="Slide Number Placeholder 3"/>
          <p:cNvSpPr>
            <a:spLocks noGrp="1"/>
          </p:cNvSpPr>
          <p:nvPr>
            <p:ph type="sldNum" sz="quarter" idx="5"/>
          </p:nvPr>
        </p:nvSpPr>
        <p:spPr/>
        <p:txBody>
          <a:bodyPr/>
          <a:lstStyle/>
          <a:p>
            <a:fld id="{6795374F-67B4-4964-B74C-2D30B3D88A80}" type="slidenum">
              <a:rPr lang="en-CA" smtClean="0"/>
              <a:t>15</a:t>
            </a:fld>
            <a:endParaRPr lang="en-CA" dirty="0"/>
          </a:p>
        </p:txBody>
      </p:sp>
    </p:spTree>
    <p:extLst>
      <p:ext uri="{BB962C8B-B14F-4D97-AF65-F5344CB8AC3E}">
        <p14:creationId xmlns:p14="http://schemas.microsoft.com/office/powerpoint/2010/main" val="15484328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solidFill>
                  <a:srgbClr val="000000"/>
                </a:solidFill>
                <a:effectLst/>
                <a:cs typeface="Arial"/>
              </a:rPr>
              <a:t>Comme le plasma congelé, Octaplasma est contre-indiqué chez les patients ayant un déficit en IgA avec présence avérée d’anticorps IgA, car cela peut provoquer des réactions anaphylactiques et anaphylactoïdes.</a:t>
            </a:r>
            <a:r>
              <a:rPr lang="en-US" dirty="0">
                <a:solidFill>
                  <a:srgbClr val="000000"/>
                </a:solidFill>
                <a:cs typeface="Arial"/>
              </a:rPr>
              <a:t>  </a:t>
            </a:r>
            <a:endParaRPr lang="en-US" dirty="0">
              <a:solidFill>
                <a:srgbClr val="000000"/>
              </a:solidFill>
              <a:effectLst/>
              <a:cs typeface="Arial"/>
            </a:endParaRPr>
          </a:p>
          <a:p>
            <a:pPr marL="0" indent="0">
              <a:buFontTx/>
              <a:buNone/>
            </a:pPr>
            <a:endParaRPr lang="en-US" dirty="0">
              <a:solidFill>
                <a:srgbClr val="000000"/>
              </a:solidFill>
              <a:effectLst/>
            </a:endParaRPr>
          </a:p>
          <a:p>
            <a:r>
              <a:rPr lang="fr-CA" dirty="0">
                <a:solidFill>
                  <a:srgbClr val="000000"/>
                </a:solidFill>
                <a:cs typeface="Arial"/>
              </a:rPr>
              <a:t>Octaplasma est également contre-indiqué chez les patients ayant des déficits graves en protéine S; des antécédents d’hypersensibilité au plasma frais congelé ou aux produits dérivés du plasma, y compris les protéines plasmatiques; ou des antécédents de réaction hypersensible à Octaplasma.</a:t>
            </a:r>
            <a:endParaRPr lang="en-US" dirty="0">
              <a:solidFill>
                <a:srgbClr val="000000"/>
              </a:solidFill>
              <a:effectLst/>
              <a:cs typeface="Arial"/>
            </a:endParaRPr>
          </a:p>
          <a:p>
            <a:pPr marL="0" indent="0">
              <a:buFontTx/>
              <a:buNone/>
            </a:pPr>
            <a:endParaRPr lang="en-US" sz="1800" dirty="0">
              <a:solidFill>
                <a:srgbClr val="000000"/>
              </a:solidFill>
              <a:effectLst/>
              <a:latin typeface="Arial" panose="020B0604020202020204" pitchFamily="34" charset="0"/>
            </a:endParaRPr>
          </a:p>
          <a:p>
            <a:endParaRPr lang="en-US" dirty="0">
              <a:solidFill>
                <a:srgbClr val="000000"/>
              </a:solidFill>
              <a:effectLst/>
              <a:latin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6795374F-67B4-4964-B74C-2D30B3D88A80}" type="slidenum">
              <a:rPr lang="en-CA" smtClean="0"/>
              <a:t>16</a:t>
            </a:fld>
            <a:endParaRPr lang="en-CA" dirty="0"/>
          </a:p>
        </p:txBody>
      </p:sp>
    </p:spTree>
    <p:extLst>
      <p:ext uri="{BB962C8B-B14F-4D97-AF65-F5344CB8AC3E}">
        <p14:creationId xmlns:p14="http://schemas.microsoft.com/office/powerpoint/2010/main" val="21120380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t>Lire la diapositive.</a:t>
            </a:r>
          </a:p>
          <a:p>
            <a:endParaRPr lang="fr-CA" dirty="0"/>
          </a:p>
        </p:txBody>
      </p:sp>
      <p:sp>
        <p:nvSpPr>
          <p:cNvPr id="4" name="Slide Number Placeholder 3"/>
          <p:cNvSpPr>
            <a:spLocks noGrp="1"/>
          </p:cNvSpPr>
          <p:nvPr>
            <p:ph type="sldNum" sz="quarter" idx="5"/>
          </p:nvPr>
        </p:nvSpPr>
        <p:spPr/>
        <p:txBody>
          <a:bodyPr/>
          <a:lstStyle/>
          <a:p>
            <a:fld id="{6795374F-67B4-4964-B74C-2D30B3D88A80}" type="slidenum">
              <a:rPr lang="en-CA" smtClean="0"/>
              <a:t>17</a:t>
            </a:fld>
            <a:endParaRPr lang="en-CA" dirty="0"/>
          </a:p>
        </p:txBody>
      </p:sp>
    </p:spTree>
    <p:extLst>
      <p:ext uri="{BB962C8B-B14F-4D97-AF65-F5344CB8AC3E}">
        <p14:creationId xmlns:p14="http://schemas.microsoft.com/office/powerpoint/2010/main" val="10080645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cs typeface="Calibri"/>
              </a:rPr>
              <a:t>Lire la diapositive.</a:t>
            </a:r>
            <a:endParaRPr lang="en-CA" dirty="0"/>
          </a:p>
        </p:txBody>
      </p:sp>
      <p:sp>
        <p:nvSpPr>
          <p:cNvPr id="4" name="Slide Number Placeholder 3"/>
          <p:cNvSpPr>
            <a:spLocks noGrp="1"/>
          </p:cNvSpPr>
          <p:nvPr>
            <p:ph type="sldNum" sz="quarter" idx="5"/>
          </p:nvPr>
        </p:nvSpPr>
        <p:spPr/>
        <p:txBody>
          <a:bodyPr/>
          <a:lstStyle/>
          <a:p>
            <a:fld id="{6795374F-67B4-4964-B74C-2D30B3D88A80}" type="slidenum">
              <a:rPr lang="en-CA" smtClean="0"/>
              <a:t>18</a:t>
            </a:fld>
            <a:endParaRPr lang="en-CA" dirty="0"/>
          </a:p>
        </p:txBody>
      </p:sp>
    </p:spTree>
    <p:extLst>
      <p:ext uri="{BB962C8B-B14F-4D97-AF65-F5344CB8AC3E}">
        <p14:creationId xmlns:p14="http://schemas.microsoft.com/office/powerpoint/2010/main" val="15883352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cs typeface="Calibri"/>
              </a:rPr>
              <a:t>Cette diapositive vous est donnée à titre de référence. Elle dresse la liste de nombreuses excellentes ressources à votre disposition.</a:t>
            </a:r>
          </a:p>
          <a:p>
            <a:endParaRPr lang="fr-CA" dirty="0">
              <a:cs typeface="Calibri"/>
            </a:endParaRPr>
          </a:p>
          <a:p>
            <a:r>
              <a:rPr lang="fr-CA" dirty="0" err="1">
                <a:cs typeface="Calibri"/>
              </a:rPr>
              <a:t>Octapharma</a:t>
            </a:r>
            <a:r>
              <a:rPr lang="fr-CA" dirty="0">
                <a:cs typeface="Calibri"/>
              </a:rPr>
              <a:t> a mis de nombreuses ressources pédagogiques à disposition sur son site Web. En outre, il convient de consulter systématiquement la monographie du produit.</a:t>
            </a:r>
            <a:endParaRPr lang="en-US" dirty="0">
              <a:cs typeface="Calibri"/>
            </a:endParaRPr>
          </a:p>
          <a:p>
            <a:endParaRPr lang="en-US" dirty="0">
              <a:cs typeface="Calibri"/>
            </a:endParaRPr>
          </a:p>
          <a:p>
            <a:r>
              <a:rPr lang="fr-CA" dirty="0">
                <a:cs typeface="Calibri"/>
              </a:rPr>
              <a:t>La Société canadienne du sang propose différentes ressources pédagogiques sur le plasma traité au solvant-détergent et de nombreux autres sujets sur son site Web de développement professionnel.</a:t>
            </a:r>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5374F-67B4-4964-B74C-2D30B3D88A80}"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05611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noProof="0" dirty="0"/>
              <a:t>La présentation portera sur les sujets suivants :</a:t>
            </a:r>
          </a:p>
          <a:p>
            <a:pPr marL="171450" indent="-171450">
              <a:spcBef>
                <a:spcPts val="1000"/>
              </a:spcBef>
              <a:buFont typeface="Arial"/>
              <a:buChar char="•"/>
            </a:pPr>
            <a:r>
              <a:rPr lang="fr-CA" noProof="0" dirty="0"/>
              <a:t>Les réserves de plasma à teneur réduite en agents pathogènes de la Société canadienne du sang et les avantages de la méthode d’inactivation des agents pathogènes</a:t>
            </a:r>
          </a:p>
          <a:p>
            <a:pPr marL="171450" indent="-171450">
              <a:spcBef>
                <a:spcPts val="1000"/>
              </a:spcBef>
              <a:buFont typeface="Arial"/>
              <a:buChar char="•"/>
            </a:pPr>
            <a:r>
              <a:rPr lang="fr-CA" noProof="0" dirty="0"/>
              <a:t>Les caractéristiques d’Octaplasma</a:t>
            </a:r>
            <a:endParaRPr lang="fr-CA" noProof="0" dirty="0">
              <a:cs typeface="Calibri"/>
            </a:endParaRPr>
          </a:p>
          <a:p>
            <a:pPr marL="171450" indent="-171450">
              <a:spcBef>
                <a:spcPts val="1000"/>
              </a:spcBef>
              <a:buFont typeface="Arial"/>
              <a:buChar char="•"/>
            </a:pPr>
            <a:r>
              <a:rPr lang="fr-CA" noProof="0" dirty="0"/>
              <a:t>Les indications et contre-indications</a:t>
            </a:r>
            <a:endParaRPr lang="fr-CA" noProof="0" dirty="0">
              <a:cs typeface="Calibri"/>
            </a:endParaRPr>
          </a:p>
          <a:p>
            <a:pPr marL="171450" indent="-171450">
              <a:spcBef>
                <a:spcPts val="1000"/>
              </a:spcBef>
              <a:buFont typeface="Arial"/>
              <a:buChar char="•"/>
            </a:pPr>
            <a:r>
              <a:rPr lang="fr-CA" noProof="0" dirty="0"/>
              <a:t>Les ressources supplémentaires</a:t>
            </a:r>
            <a:endParaRPr lang="fr-CA" noProof="0" dirty="0">
              <a:cs typeface="Calibri"/>
            </a:endParaRPr>
          </a:p>
          <a:p>
            <a:endParaRPr lang="fr-CA" noProof="0" dirty="0">
              <a:cs typeface="Calibri"/>
            </a:endParaRPr>
          </a:p>
        </p:txBody>
      </p:sp>
      <p:sp>
        <p:nvSpPr>
          <p:cNvPr id="4" name="Slide Number Placeholder 3"/>
          <p:cNvSpPr>
            <a:spLocks noGrp="1"/>
          </p:cNvSpPr>
          <p:nvPr>
            <p:ph type="sldNum" sz="quarter" idx="5"/>
          </p:nvPr>
        </p:nvSpPr>
        <p:spPr/>
        <p:txBody>
          <a:bodyPr/>
          <a:lstStyle/>
          <a:p>
            <a:fld id="{6795374F-67B4-4964-B74C-2D30B3D88A80}" type="slidenum">
              <a:rPr lang="en-CA" smtClean="0"/>
              <a:t>2</a:t>
            </a:fld>
            <a:endParaRPr lang="en-CA" dirty="0"/>
          </a:p>
        </p:txBody>
      </p:sp>
    </p:spTree>
    <p:extLst>
      <p:ext uri="{BB962C8B-B14F-4D97-AF65-F5344CB8AC3E}">
        <p14:creationId xmlns:p14="http://schemas.microsoft.com/office/powerpoint/2010/main" val="16879325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cs typeface="Calibri"/>
              </a:rPr>
              <a:t>Veuillez contacter Octapharma pour toute question sur Octaplasma.</a:t>
            </a:r>
          </a:p>
          <a:p>
            <a:endParaRPr lang="fr-CA" dirty="0">
              <a:cs typeface="Calibri"/>
            </a:endParaRPr>
          </a:p>
          <a:p>
            <a:r>
              <a:rPr lang="fr-CA" dirty="0">
                <a:cs typeface="Calibri"/>
              </a:rPr>
              <a:t>Veuillez adresser toutes vos questions sur la Société canadienne du sang et le plasma à votre agent de liaison.</a:t>
            </a:r>
            <a:endParaRPr lang="en-US" dirty="0">
              <a:cs typeface="Calibri"/>
            </a:endParaRPr>
          </a:p>
        </p:txBody>
      </p:sp>
      <p:sp>
        <p:nvSpPr>
          <p:cNvPr id="4" name="Slide Number Placeholder 3"/>
          <p:cNvSpPr>
            <a:spLocks noGrp="1"/>
          </p:cNvSpPr>
          <p:nvPr>
            <p:ph type="sldNum" sz="quarter" idx="5"/>
          </p:nvPr>
        </p:nvSpPr>
        <p:spPr/>
        <p:txBody>
          <a:bodyPr/>
          <a:lstStyle/>
          <a:p>
            <a:fld id="{6795374F-67B4-4964-B74C-2D30B3D88A80}" type="slidenum">
              <a:rPr lang="en-CA" smtClean="0"/>
              <a:t>20</a:t>
            </a:fld>
            <a:endParaRPr lang="en-CA" dirty="0"/>
          </a:p>
        </p:txBody>
      </p:sp>
    </p:spTree>
    <p:extLst>
      <p:ext uri="{BB962C8B-B14F-4D97-AF65-F5344CB8AC3E}">
        <p14:creationId xmlns:p14="http://schemas.microsoft.com/office/powerpoint/2010/main" val="17144722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b="1" dirty="0"/>
          </a:p>
        </p:txBody>
      </p:sp>
      <p:sp>
        <p:nvSpPr>
          <p:cNvPr id="4" name="Slide Number Placeholder 3"/>
          <p:cNvSpPr>
            <a:spLocks noGrp="1"/>
          </p:cNvSpPr>
          <p:nvPr>
            <p:ph type="sldNum" sz="quarter" idx="5"/>
          </p:nvPr>
        </p:nvSpPr>
        <p:spPr/>
        <p:txBody>
          <a:bodyPr/>
          <a:lstStyle/>
          <a:p>
            <a:fld id="{6795374F-67B4-4964-B74C-2D30B3D88A80}" type="slidenum">
              <a:rPr lang="en-CA" smtClean="0"/>
              <a:t>21</a:t>
            </a:fld>
            <a:endParaRPr lang="en-CA" dirty="0"/>
          </a:p>
        </p:txBody>
      </p:sp>
    </p:spTree>
    <p:extLst>
      <p:ext uri="{BB962C8B-B14F-4D97-AF65-F5344CB8AC3E}">
        <p14:creationId xmlns:p14="http://schemas.microsoft.com/office/powerpoint/2010/main" val="23017936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95374F-67B4-4964-B74C-2D30B3D88A80}" type="slidenum">
              <a:rPr lang="en-CA" smtClean="0"/>
              <a:t>22</a:t>
            </a:fld>
            <a:endParaRPr lang="en-CA" dirty="0"/>
          </a:p>
        </p:txBody>
      </p:sp>
    </p:spTree>
    <p:extLst>
      <p:ext uri="{BB962C8B-B14F-4D97-AF65-F5344CB8AC3E}">
        <p14:creationId xmlns:p14="http://schemas.microsoft.com/office/powerpoint/2010/main" val="11219044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cs typeface="Calibri"/>
              </a:rPr>
              <a:t>Voici les acronymes utilisés pendant la présentation.</a:t>
            </a:r>
            <a:endParaRPr lang="en-US" dirty="0"/>
          </a:p>
        </p:txBody>
      </p:sp>
      <p:sp>
        <p:nvSpPr>
          <p:cNvPr id="4" name="Slide Number Placeholder 3"/>
          <p:cNvSpPr>
            <a:spLocks noGrp="1"/>
          </p:cNvSpPr>
          <p:nvPr>
            <p:ph type="sldNum" sz="quarter" idx="5"/>
          </p:nvPr>
        </p:nvSpPr>
        <p:spPr/>
        <p:txBody>
          <a:bodyPr/>
          <a:lstStyle/>
          <a:p>
            <a:fld id="{6795374F-67B4-4964-B74C-2D30B3D88A80}" type="slidenum">
              <a:rPr lang="en-CA" smtClean="0"/>
              <a:t>3</a:t>
            </a:fld>
            <a:endParaRPr lang="en-CA" dirty="0"/>
          </a:p>
        </p:txBody>
      </p:sp>
    </p:spTree>
    <p:extLst>
      <p:ext uri="{BB962C8B-B14F-4D97-AF65-F5344CB8AC3E}">
        <p14:creationId xmlns:p14="http://schemas.microsoft.com/office/powerpoint/2010/main" val="28716019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cs typeface="Calibri"/>
              </a:rPr>
              <a:t>Lire la diapositive.</a:t>
            </a:r>
            <a:endParaRPr lang="en-CA" dirty="0"/>
          </a:p>
        </p:txBody>
      </p:sp>
      <p:sp>
        <p:nvSpPr>
          <p:cNvPr id="4" name="Slide Number Placeholder 3"/>
          <p:cNvSpPr>
            <a:spLocks noGrp="1"/>
          </p:cNvSpPr>
          <p:nvPr>
            <p:ph type="sldNum" sz="quarter" idx="5"/>
          </p:nvPr>
        </p:nvSpPr>
        <p:spPr/>
        <p:txBody>
          <a:bodyPr/>
          <a:lstStyle/>
          <a:p>
            <a:fld id="{6795374F-67B4-4964-B74C-2D30B3D88A80}" type="slidenum">
              <a:rPr lang="en-CA" smtClean="0"/>
              <a:t>4</a:t>
            </a:fld>
            <a:endParaRPr lang="en-CA" dirty="0"/>
          </a:p>
        </p:txBody>
      </p:sp>
    </p:spTree>
    <p:extLst>
      <p:ext uri="{BB962C8B-B14F-4D97-AF65-F5344CB8AC3E}">
        <p14:creationId xmlns:p14="http://schemas.microsoft.com/office/powerpoint/2010/main" val="937661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noProof="0" dirty="0"/>
              <a:t>Le plasma est produit à partir de prélèvements de sang total et de prélèvements par aphérèse. Le traitement au solvant-détergent réduit le risque d’infections pathogènes transmises par transfusion et offre une sécurité supplémentaire contre :</a:t>
            </a:r>
          </a:p>
          <a:p>
            <a:pPr marL="285750" indent="-285750">
              <a:buFont typeface="Arial"/>
              <a:buChar char="•"/>
            </a:pPr>
            <a:r>
              <a:rPr lang="fr-CA" noProof="0" dirty="0"/>
              <a:t>Les virus à enveloppe (p. ex. virus de l’hépatite B et C, VIH)</a:t>
            </a:r>
            <a:endParaRPr lang="fr-CA" noProof="0" dirty="0">
              <a:cs typeface="Calibri"/>
            </a:endParaRPr>
          </a:p>
          <a:p>
            <a:pPr marL="285750" indent="-285750">
              <a:buFont typeface="Arial"/>
              <a:buChar char="•"/>
            </a:pPr>
            <a:r>
              <a:rPr lang="fr-CA" noProof="0" dirty="0"/>
              <a:t>Les bactéries</a:t>
            </a:r>
            <a:endParaRPr lang="fr-CA" noProof="0" dirty="0">
              <a:cs typeface="Calibri"/>
            </a:endParaRPr>
          </a:p>
          <a:p>
            <a:pPr marL="285750" indent="-285750">
              <a:buFont typeface="Arial"/>
              <a:buChar char="•"/>
            </a:pPr>
            <a:r>
              <a:rPr lang="fr-CA" noProof="0" dirty="0"/>
              <a:t>Les parasites protozoaires</a:t>
            </a:r>
            <a:endParaRPr lang="fr-CA" noProof="0" dirty="0">
              <a:cs typeface="Calibri"/>
            </a:endParaRPr>
          </a:p>
          <a:p>
            <a:pPr marL="285750" indent="-285750">
              <a:buFont typeface="Arial"/>
              <a:buChar char="•"/>
            </a:pPr>
            <a:r>
              <a:rPr lang="fr-CA" noProof="0" dirty="0"/>
              <a:t>Les prions</a:t>
            </a:r>
            <a:endParaRPr lang="fr-CA" noProof="0" dirty="0">
              <a:cs typeface="Calibri"/>
            </a:endParaRPr>
          </a:p>
          <a:p>
            <a:pPr marL="285750" indent="-285750">
              <a:buFont typeface="Arial"/>
              <a:buChar char="•"/>
            </a:pPr>
            <a:r>
              <a:rPr lang="fr-CA" noProof="0" dirty="0"/>
              <a:t>Les globules blancs</a:t>
            </a:r>
            <a:endParaRPr lang="fr-CA" noProof="0" dirty="0">
              <a:cs typeface="Calibri"/>
            </a:endParaRPr>
          </a:p>
          <a:p>
            <a:endParaRPr lang="fr-CA" noProof="0" dirty="0">
              <a:cs typeface="Calibri"/>
            </a:endParaRPr>
          </a:p>
          <a:p>
            <a:r>
              <a:rPr lang="fr-CA" noProof="0" dirty="0"/>
              <a:t>Veuillez toutefois noter que le traitement n’est efficace que contre les virus à enveloppe lipidique ou suffisamment gros pour être filtrés. Il n’est pas efficace contre le virus de l’hépatite A et le parvovirus B19. D’autres mesures de réduction des risques ont donc été mises en place pour ces virus.</a:t>
            </a:r>
            <a:endParaRPr lang="fr-CA" noProof="0" dirty="0">
              <a:cs typeface="Calibri"/>
            </a:endParaRPr>
          </a:p>
          <a:p>
            <a:endParaRPr lang="fr-CA" noProof="0" dirty="0">
              <a:latin typeface="Calibri" panose="020F0502020204030204"/>
              <a:cs typeface="Calibri" panose="020F0502020204030204"/>
            </a:endParaRPr>
          </a:p>
          <a:p>
            <a:endParaRPr lang="fr-CA" sz="1800" noProof="0" dirty="0">
              <a:latin typeface="Arial"/>
              <a:cs typeface="Arial"/>
            </a:endParaRPr>
          </a:p>
          <a:p>
            <a:endParaRPr lang="fr-CA" noProof="0" dirty="0">
              <a:cs typeface="Calibri" panose="020F0502020204030204"/>
            </a:endParaRPr>
          </a:p>
        </p:txBody>
      </p:sp>
      <p:sp>
        <p:nvSpPr>
          <p:cNvPr id="4" name="Slide Number Placeholder 3"/>
          <p:cNvSpPr>
            <a:spLocks noGrp="1"/>
          </p:cNvSpPr>
          <p:nvPr>
            <p:ph type="sldNum" sz="quarter" idx="5"/>
          </p:nvPr>
        </p:nvSpPr>
        <p:spPr/>
        <p:txBody>
          <a:bodyPr/>
          <a:lstStyle/>
          <a:p>
            <a:fld id="{6795374F-67B4-4964-B74C-2D30B3D88A80}" type="slidenum">
              <a:rPr lang="en-CA" smtClean="0"/>
              <a:t>5</a:t>
            </a:fld>
            <a:endParaRPr lang="en-CA" dirty="0"/>
          </a:p>
        </p:txBody>
      </p:sp>
    </p:spTree>
    <p:extLst>
      <p:ext uri="{BB962C8B-B14F-4D97-AF65-F5344CB8AC3E}">
        <p14:creationId xmlns:p14="http://schemas.microsoft.com/office/powerpoint/2010/main" val="1324951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Au Canada, Octaplasma est le nom commercial du plasma traité au solvant-détergent fabriqué par Octapharma. Octaplasma est une forme de plasma congelé à teneur réduite en agents pathogènes qui réduit le risque d’infections virales transmises par transfusion et d’autres effets indésirables.</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À </a:t>
            </a:r>
            <a:r>
              <a:rPr lang="en-US" dirty="0" err="1"/>
              <a:t>partir</a:t>
            </a:r>
            <a:r>
              <a:rPr lang="en-US" dirty="0"/>
              <a:t> du 27 mars 2023, </a:t>
            </a:r>
            <a:r>
              <a:rPr lang="fr-CA" sz="1200" dirty="0">
                <a:latin typeface="Arial"/>
              </a:rPr>
              <a:t>le plasma traité au solvant-détergent d’</a:t>
            </a:r>
            <a:r>
              <a:rPr lang="fr-CA" sz="1200" dirty="0" err="1">
                <a:latin typeface="Arial"/>
              </a:rPr>
              <a:t>Octapharma</a:t>
            </a:r>
            <a:r>
              <a:rPr lang="fr-CA" sz="1200" dirty="0">
                <a:latin typeface="Arial"/>
              </a:rPr>
              <a:t>, sera disponible pour tous les patients</a:t>
            </a:r>
            <a:r>
              <a:rPr lang="en-US" dirty="0"/>
              <a:t>. </a:t>
            </a:r>
            <a:r>
              <a:rPr lang="en-US" dirty="0" err="1"/>
              <a:t>Auparavant</a:t>
            </a:r>
            <a:r>
              <a:rPr lang="en-US" dirty="0"/>
              <a:t>, son </a:t>
            </a:r>
            <a:r>
              <a:rPr lang="en-US" dirty="0" err="1"/>
              <a:t>utilisation</a:t>
            </a:r>
            <a:r>
              <a:rPr lang="en-US" dirty="0"/>
              <a:t> </a:t>
            </a:r>
            <a:r>
              <a:rPr lang="en-US" dirty="0" err="1"/>
              <a:t>était</a:t>
            </a:r>
            <a:r>
              <a:rPr lang="en-US" dirty="0"/>
              <a:t> </a:t>
            </a:r>
            <a:r>
              <a:rPr lang="en-US" dirty="0" err="1"/>
              <a:t>limitée</a:t>
            </a:r>
            <a:r>
              <a:rPr lang="en-US" dirty="0"/>
              <a:t> à </a:t>
            </a:r>
            <a:r>
              <a:rPr lang="en-US" dirty="0" err="1"/>
              <a:t>certaines</a:t>
            </a:r>
            <a:r>
              <a:rPr lang="en-US" dirty="0"/>
              <a:t> categories de patients. </a:t>
            </a:r>
            <a:endParaRPr lang="en-US" dirty="0">
              <a:cs typeface="Calibri"/>
            </a:endParaRPr>
          </a:p>
          <a:p>
            <a:endParaRPr lang="en-US" dirty="0"/>
          </a:p>
          <a:p>
            <a:r>
              <a:rPr lang="en-US" dirty="0" err="1"/>
              <a:t>L’élargissement</a:t>
            </a:r>
            <a:r>
              <a:rPr lang="en-US" dirty="0"/>
              <a:t> de son </a:t>
            </a:r>
            <a:r>
              <a:rPr lang="en-US" dirty="0" err="1"/>
              <a:t>utilisation</a:t>
            </a:r>
            <a:r>
              <a:rPr lang="en-US" dirty="0"/>
              <a:t> à </a:t>
            </a:r>
            <a:r>
              <a:rPr lang="en-US" dirty="0" err="1"/>
              <a:t>tous</a:t>
            </a:r>
            <a:r>
              <a:rPr lang="en-US" dirty="0"/>
              <a:t> les patients </a:t>
            </a:r>
            <a:r>
              <a:rPr lang="en-US" dirty="0" err="1"/>
              <a:t>est</a:t>
            </a:r>
            <a:r>
              <a:rPr lang="en-US" dirty="0"/>
              <a:t> la </a:t>
            </a:r>
            <a:r>
              <a:rPr lang="en-US" dirty="0" err="1"/>
              <a:t>façon</a:t>
            </a:r>
            <a:r>
              <a:rPr lang="en-US" dirty="0"/>
              <a:t> la plus </a:t>
            </a:r>
            <a:r>
              <a:rPr lang="en-US" dirty="0" err="1"/>
              <a:t>rapide</a:t>
            </a:r>
            <a:r>
              <a:rPr lang="en-US" dirty="0"/>
              <a:t> et la plus rentable </a:t>
            </a:r>
            <a:r>
              <a:rPr lang="en-US" dirty="0" err="1"/>
              <a:t>d’offrir</a:t>
            </a:r>
            <a:r>
              <a:rPr lang="en-US" dirty="0"/>
              <a:t> du plasma à </a:t>
            </a:r>
            <a:r>
              <a:rPr lang="en-US" dirty="0" err="1"/>
              <a:t>teneur</a:t>
            </a:r>
            <a:r>
              <a:rPr lang="en-US" dirty="0"/>
              <a:t> </a:t>
            </a:r>
            <a:r>
              <a:rPr lang="en-US" dirty="0" err="1"/>
              <a:t>réduite</a:t>
            </a:r>
            <a:r>
              <a:rPr lang="en-US" dirty="0"/>
              <a:t> </a:t>
            </a:r>
            <a:r>
              <a:rPr lang="en-US" dirty="0" err="1"/>
              <a:t>en</a:t>
            </a:r>
            <a:r>
              <a:rPr lang="en-US" dirty="0"/>
              <a:t> agents </a:t>
            </a:r>
            <a:r>
              <a:rPr lang="en-US" dirty="0" err="1"/>
              <a:t>pathogènes</a:t>
            </a:r>
            <a:r>
              <a:rPr lang="en-US" dirty="0"/>
              <a:t>.</a:t>
            </a:r>
            <a:endParaRPr lang="en-US" dirty="0">
              <a:cs typeface="Calibri"/>
            </a:endParaRPr>
          </a:p>
        </p:txBody>
      </p:sp>
      <p:sp>
        <p:nvSpPr>
          <p:cNvPr id="4" name="Slide Number Placeholder 3"/>
          <p:cNvSpPr>
            <a:spLocks noGrp="1"/>
          </p:cNvSpPr>
          <p:nvPr>
            <p:ph type="sldNum" sz="quarter" idx="5"/>
          </p:nvPr>
        </p:nvSpPr>
        <p:spPr/>
        <p:txBody>
          <a:bodyPr/>
          <a:lstStyle/>
          <a:p>
            <a:fld id="{6795374F-67B4-4964-B74C-2D30B3D88A80}" type="slidenum">
              <a:rPr lang="en-CA" smtClean="0"/>
              <a:t>6</a:t>
            </a:fld>
            <a:endParaRPr lang="en-CA" dirty="0"/>
          </a:p>
        </p:txBody>
      </p:sp>
    </p:spTree>
    <p:extLst>
      <p:ext uri="{BB962C8B-B14F-4D97-AF65-F5344CB8AC3E}">
        <p14:creationId xmlns:p14="http://schemas.microsoft.com/office/powerpoint/2010/main" val="19529151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t>Octaplasma présente plusieurs avantages pour les patients :</a:t>
            </a:r>
            <a:endParaRPr lang="en-US" dirty="0">
              <a:cs typeface="Calibri" panose="020F0502020204030204"/>
            </a:endParaRPr>
          </a:p>
          <a:p>
            <a:pPr marL="171450" indent="-171450">
              <a:buFont typeface="Arial"/>
              <a:buChar char="•"/>
            </a:pPr>
            <a:r>
              <a:rPr lang="fr-CA" dirty="0"/>
              <a:t>Il réduit le risque d’infection bactérienne, virale et parasitaire</a:t>
            </a:r>
            <a:endParaRPr lang="en-US" dirty="0">
              <a:cs typeface="Calibri" panose="020F0502020204030204"/>
            </a:endParaRPr>
          </a:p>
          <a:p>
            <a:pPr marL="171450" indent="-171450">
              <a:buFont typeface="Arial"/>
              <a:buChar char="•"/>
            </a:pPr>
            <a:r>
              <a:rPr lang="fr-CA" dirty="0"/>
              <a:t>Il peut être associé à une réduction du risque de réactions indésirables, comme les réactions allergiques, le TRALI et d’autres réactions immunitaires</a:t>
            </a:r>
            <a:endParaRPr lang="en-US" dirty="0">
              <a:cs typeface="Calibri" panose="020F0502020204030204"/>
            </a:endParaRPr>
          </a:p>
          <a:p>
            <a:pPr marL="171450" indent="-171450">
              <a:buFont typeface="Arial"/>
              <a:buChar char="•"/>
            </a:pPr>
            <a:r>
              <a:rPr lang="fr-CA" dirty="0"/>
              <a:t>Les unités possèdent une quantité uniforme de facteurs de coagulation</a:t>
            </a:r>
            <a:endParaRPr lang="en-US" dirty="0">
              <a:cs typeface="Calibri" panose="020F0502020204030204"/>
            </a:endParaRPr>
          </a:p>
          <a:p>
            <a:endParaRPr lang="en-US" dirty="0"/>
          </a:p>
          <a:p>
            <a:r>
              <a:rPr lang="fr-CA" dirty="0"/>
              <a:t>Le système d’approvisionnement en sang profite aussi de l’utilisation d’Octaplasma, car une quantité plus importante de plasma canadien est disponible pour le fractionnement.</a:t>
            </a:r>
            <a:endParaRPr lang="en-US" dirty="0">
              <a:cs typeface="Calibri"/>
            </a:endParaRPr>
          </a:p>
        </p:txBody>
      </p:sp>
      <p:sp>
        <p:nvSpPr>
          <p:cNvPr id="4" name="Slide Number Placeholder 3"/>
          <p:cNvSpPr>
            <a:spLocks noGrp="1"/>
          </p:cNvSpPr>
          <p:nvPr>
            <p:ph type="sldNum" sz="quarter" idx="5"/>
          </p:nvPr>
        </p:nvSpPr>
        <p:spPr/>
        <p:txBody>
          <a:bodyPr/>
          <a:lstStyle/>
          <a:p>
            <a:fld id="{6795374F-67B4-4964-B74C-2D30B3D88A80}" type="slidenum">
              <a:rPr lang="en-CA" smtClean="0"/>
              <a:t>7</a:t>
            </a:fld>
            <a:endParaRPr lang="en-CA" dirty="0"/>
          </a:p>
        </p:txBody>
      </p:sp>
    </p:spTree>
    <p:extLst>
      <p:ext uri="{BB962C8B-B14F-4D97-AF65-F5344CB8AC3E}">
        <p14:creationId xmlns:p14="http://schemas.microsoft.com/office/powerpoint/2010/main" val="3361851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cs typeface="Calibri"/>
              </a:rPr>
              <a:t>Voyons les caractéristiques d’Octaplasma.</a:t>
            </a:r>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5374F-67B4-4964-B74C-2D30B3D88A80}"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27374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t>Le plasma traité au solvant-détergent possède des propriétés pharmacocinétiques similaires à celles du plasma congelé.</a:t>
            </a:r>
            <a:r>
              <a:rPr lang="en-US" dirty="0"/>
              <a:t>  </a:t>
            </a:r>
          </a:p>
          <a:p>
            <a:endParaRPr lang="en-US" dirty="0"/>
          </a:p>
          <a:p>
            <a:r>
              <a:rPr lang="fr-CA" dirty="0"/>
              <a:t>Les valeurs de l’activité de coagulation sont proches des valeurs correspondantes obtenues avec du plasma frais congelé (PFC) normal issu d’un unique donneur humain, puisque tous les facteurs de coagulation atteignent un minimum de 0,5 UI/ml.</a:t>
            </a:r>
          </a:p>
          <a:p>
            <a:r>
              <a:rPr lang="en-US" dirty="0"/>
              <a:t> </a:t>
            </a:r>
            <a:endParaRPr lang="en-US" dirty="0">
              <a:cs typeface="Calibri" panose="020F0502020204030204"/>
            </a:endParaRPr>
          </a:p>
          <a:p>
            <a:r>
              <a:rPr lang="fr-CA" dirty="0"/>
              <a:t>Les quantités de facteurs de coagulation et de protéines sont plus uniformes que dans le plasma congelé, car les quantités de facteurs de coagulation et d’inhibiteurs dans les unités de plasma ont une fourchette de référence plus large, allant de 50 à 200 %.</a:t>
            </a:r>
          </a:p>
          <a:p>
            <a:r>
              <a:rPr lang="en-US" dirty="0"/>
              <a:t> </a:t>
            </a:r>
            <a:endParaRPr lang="en-US" dirty="0">
              <a:cs typeface="Calibri"/>
            </a:endParaRPr>
          </a:p>
          <a:p>
            <a:r>
              <a:rPr lang="fr-CA" dirty="0"/>
              <a:t>Le traitement au solvant-détergent et la purification permettent de réduire la teneur en protéine S et en alpha2-antiplasmine.</a:t>
            </a:r>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6795374F-67B4-4964-B74C-2D30B3D88A80}" type="slidenum">
              <a:rPr lang="en-CA" smtClean="0"/>
              <a:t>9</a:t>
            </a:fld>
            <a:endParaRPr lang="en-CA" dirty="0"/>
          </a:p>
        </p:txBody>
      </p:sp>
    </p:spTree>
    <p:extLst>
      <p:ext uri="{BB962C8B-B14F-4D97-AF65-F5344CB8AC3E}">
        <p14:creationId xmlns:p14="http://schemas.microsoft.com/office/powerpoint/2010/main" val="29137784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Slide">
    <p:spTree>
      <p:nvGrpSpPr>
        <p:cNvPr id="1" name=""/>
        <p:cNvGrpSpPr/>
        <p:nvPr/>
      </p:nvGrpSpPr>
      <p:grpSpPr>
        <a:xfrm>
          <a:off x="0" y="0"/>
          <a:ext cx="0" cy="0"/>
          <a:chOff x="0" y="0"/>
          <a:chExt cx="0" cy="0"/>
        </a:xfrm>
      </p:grpSpPr>
      <p:sp>
        <p:nvSpPr>
          <p:cNvPr id="8" name="Body Level One…">
            <a:extLst>
              <a:ext uri="{FF2B5EF4-FFF2-40B4-BE49-F238E27FC236}">
                <a16:creationId xmlns:a16="http://schemas.microsoft.com/office/drawing/2014/main" id="{B8F45514-7B7B-44E1-9D60-359EC25A3994}"/>
              </a:ext>
            </a:extLst>
          </p:cNvPr>
          <p:cNvSpPr txBox="1">
            <a:spLocks noGrp="1"/>
          </p:cNvSpPr>
          <p:nvPr>
            <p:ph type="body" idx="1" hasCustomPrompt="1"/>
          </p:nvPr>
        </p:nvSpPr>
        <p:spPr>
          <a:xfrm>
            <a:off x="737342" y="5809145"/>
            <a:ext cx="7190678" cy="847147"/>
          </a:xfrm>
          <a:prstGeom prst="rect">
            <a:avLst/>
          </a:prstGeom>
        </p:spPr>
        <p:txBody>
          <a:bodyPr anchor="t">
            <a:noAutofit/>
          </a:bodyPr>
          <a:lstStyle>
            <a:lvl1pPr marL="0" marR="0" indent="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None/>
              <a:tabLst/>
              <a:defRPr sz="2200" b="0" i="0">
                <a:solidFill>
                  <a:srgbClr val="4D4D4D"/>
                </a:solidFill>
                <a:latin typeface="Arial"/>
                <a:ea typeface="Arial"/>
                <a:cs typeface="Arial"/>
                <a:sym typeface="Arial"/>
              </a:defRPr>
            </a:lvl1pPr>
            <a:lvl2pPr marL="0" indent="0">
              <a:spcBef>
                <a:spcPts val="600"/>
              </a:spcBef>
              <a:buSzTx/>
              <a:buNone/>
              <a:defRPr sz="2200">
                <a:solidFill>
                  <a:srgbClr val="4D4D4D"/>
                </a:solidFill>
                <a:latin typeface="Arial"/>
                <a:ea typeface="Arial"/>
                <a:cs typeface="Arial"/>
                <a:sym typeface="Arial"/>
              </a:defRPr>
            </a:lvl2pPr>
            <a:lvl3pPr marL="0" indent="0">
              <a:spcBef>
                <a:spcPts val="1200"/>
              </a:spcBef>
              <a:buSzTx/>
              <a:buNone/>
              <a:defRPr sz="2200">
                <a:solidFill>
                  <a:srgbClr val="4D4D4D"/>
                </a:solidFill>
                <a:latin typeface="Arial"/>
                <a:ea typeface="Arial"/>
                <a:cs typeface="Arial"/>
                <a:sym typeface="Arial"/>
              </a:defRPr>
            </a:lvl3pPr>
            <a:lvl4pPr marL="0" indent="0">
              <a:spcBef>
                <a:spcPts val="1200"/>
              </a:spcBef>
              <a:buSzTx/>
              <a:buNone/>
              <a:defRPr sz="2200">
                <a:solidFill>
                  <a:srgbClr val="4D4D4D"/>
                </a:solidFill>
                <a:latin typeface="Arial"/>
                <a:ea typeface="Arial"/>
                <a:cs typeface="Arial"/>
                <a:sym typeface="Arial"/>
              </a:defRPr>
            </a:lvl4pPr>
            <a:lvl5pPr marL="0" indent="0">
              <a:spcBef>
                <a:spcPts val="1200"/>
              </a:spcBef>
              <a:buSzTx/>
              <a:buNone/>
              <a:defRPr sz="2200">
                <a:solidFill>
                  <a:srgbClr val="4D4D4D"/>
                </a:solidFill>
                <a:latin typeface="Arial"/>
                <a:ea typeface="Arial"/>
                <a:cs typeface="Arial"/>
                <a:sym typeface="Arial"/>
              </a:defRPr>
            </a:lvl5pPr>
          </a:lstStyle>
          <a:p>
            <a:r>
              <a:rPr lang="en-US"/>
              <a:t>Insert event name if applicable</a:t>
            </a:r>
          </a:p>
          <a:p>
            <a:r>
              <a:rPr lang="en-US"/>
              <a:t>Month day, year</a:t>
            </a:r>
          </a:p>
        </p:txBody>
      </p:sp>
      <p:sp>
        <p:nvSpPr>
          <p:cNvPr id="9" name="Title Text">
            <a:extLst>
              <a:ext uri="{FF2B5EF4-FFF2-40B4-BE49-F238E27FC236}">
                <a16:creationId xmlns:a16="http://schemas.microsoft.com/office/drawing/2014/main" id="{DA8EA7A6-422E-4D07-931B-5639E93C3FE5}"/>
              </a:ext>
            </a:extLst>
          </p:cNvPr>
          <p:cNvSpPr txBox="1">
            <a:spLocks noGrp="1"/>
          </p:cNvSpPr>
          <p:nvPr>
            <p:ph type="title" hasCustomPrompt="1"/>
          </p:nvPr>
        </p:nvSpPr>
        <p:spPr>
          <a:xfrm>
            <a:off x="744063" y="597417"/>
            <a:ext cx="10515600" cy="3974583"/>
          </a:xfrm>
          <a:prstGeom prst="rect">
            <a:avLst/>
          </a:prstGeom>
        </p:spPr>
        <p:txBody>
          <a:bodyPr anchor="b">
            <a:normAutofit/>
          </a:bodyPr>
          <a:lstStyle>
            <a:lvl1pPr algn="l" defTabSz="415431">
              <a:defRPr sz="4000" b="1">
                <a:solidFill>
                  <a:srgbClr val="464544"/>
                </a:solidFill>
                <a:latin typeface="Arial" panose="020B0604020202020204" pitchFamily="34" charset="0"/>
                <a:ea typeface="Arial" panose="020B0604020202020204" pitchFamily="34" charset="0"/>
                <a:cs typeface="Arial" panose="020B0604020202020204" pitchFamily="34" charset="0"/>
                <a:sym typeface="Alright Sans Bold"/>
              </a:defRPr>
            </a:lvl1pPr>
          </a:lstStyle>
          <a:p>
            <a:r>
              <a:rPr lang="en-CA"/>
              <a:t>Insert presentation title here</a:t>
            </a:r>
            <a:endParaRPr/>
          </a:p>
        </p:txBody>
      </p:sp>
      <p:sp>
        <p:nvSpPr>
          <p:cNvPr id="3" name="Content Placeholder 2">
            <a:extLst>
              <a:ext uri="{FF2B5EF4-FFF2-40B4-BE49-F238E27FC236}">
                <a16:creationId xmlns:a16="http://schemas.microsoft.com/office/drawing/2014/main" id="{9274ECC8-4DCC-4310-B82A-DAD3990D9196}"/>
              </a:ext>
            </a:extLst>
          </p:cNvPr>
          <p:cNvSpPr>
            <a:spLocks noGrp="1"/>
          </p:cNvSpPr>
          <p:nvPr>
            <p:ph sz="quarter" idx="10" hasCustomPrompt="1"/>
          </p:nvPr>
        </p:nvSpPr>
        <p:spPr>
          <a:xfrm>
            <a:off x="737343" y="5287158"/>
            <a:ext cx="7190678" cy="584697"/>
          </a:xfrm>
        </p:spPr>
        <p:txBody>
          <a:bodyPr anchor="b">
            <a:normAutofit/>
          </a:bodyPr>
          <a:lstStyle>
            <a:lvl1pPr marL="0" indent="0">
              <a:buNone/>
              <a:defRPr sz="2800" b="1"/>
            </a:lvl1pPr>
            <a:lvl2pPr marL="457200" indent="0">
              <a:buNone/>
              <a:defRPr/>
            </a:lvl2pPr>
            <a:lvl3pPr marL="914400" indent="0">
              <a:buNone/>
              <a:defRPr/>
            </a:lvl3pPr>
            <a:lvl4pPr marL="1371600" indent="0">
              <a:buNone/>
              <a:defRPr/>
            </a:lvl4pPr>
            <a:lvl5pPr marL="1828800" indent="0">
              <a:buNone/>
              <a:defRPr/>
            </a:lvl5pPr>
          </a:lstStyle>
          <a:p>
            <a:pPr lvl="0"/>
            <a:r>
              <a:rPr lang="en-US"/>
              <a:t>Name, title</a:t>
            </a:r>
            <a:endParaRPr lang="en-CA"/>
          </a:p>
        </p:txBody>
      </p:sp>
      <p:pic>
        <p:nvPicPr>
          <p:cNvPr id="7" name="Picture 6">
            <a:extLst>
              <a:ext uri="{FF2B5EF4-FFF2-40B4-BE49-F238E27FC236}">
                <a16:creationId xmlns:a16="http://schemas.microsoft.com/office/drawing/2014/main" id="{46355278-06BA-494C-9449-8BEB7976B047}"/>
              </a:ext>
            </a:extLst>
          </p:cNvPr>
          <p:cNvPicPr>
            <a:picLocks noChangeAspect="1"/>
          </p:cNvPicPr>
          <p:nvPr userDrawn="1"/>
        </p:nvPicPr>
        <p:blipFill>
          <a:blip r:embed="rId2"/>
          <a:stretch>
            <a:fillRect/>
          </a:stretch>
        </p:blipFill>
        <p:spPr>
          <a:xfrm>
            <a:off x="838199" y="5062888"/>
            <a:ext cx="10515600" cy="90931"/>
          </a:xfrm>
          <a:prstGeom prst="rect">
            <a:avLst/>
          </a:prstGeom>
        </p:spPr>
      </p:pic>
      <p:pic>
        <p:nvPicPr>
          <p:cNvPr id="4" name="Picture 3" descr="Text&#10;&#10;Description automatically generated">
            <a:extLst>
              <a:ext uri="{FF2B5EF4-FFF2-40B4-BE49-F238E27FC236}">
                <a16:creationId xmlns:a16="http://schemas.microsoft.com/office/drawing/2014/main" id="{7B3760DA-25FB-2C90-C4AC-86EE32D92E4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59876" y="5324388"/>
            <a:ext cx="2993923" cy="551934"/>
          </a:xfrm>
          <a:prstGeom prst="rect">
            <a:avLst/>
          </a:prstGeom>
        </p:spPr>
      </p:pic>
    </p:spTree>
    <p:extLst>
      <p:ext uri="{BB962C8B-B14F-4D97-AF65-F5344CB8AC3E}">
        <p14:creationId xmlns:p14="http://schemas.microsoft.com/office/powerpoint/2010/main" val="20039124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Column ">
    <p:spTree>
      <p:nvGrpSpPr>
        <p:cNvPr id="1" name=""/>
        <p:cNvGrpSpPr/>
        <p:nvPr/>
      </p:nvGrpSpPr>
      <p:grpSpPr>
        <a:xfrm>
          <a:off x="0" y="0"/>
          <a:ext cx="0" cy="0"/>
          <a:chOff x="0" y="0"/>
          <a:chExt cx="0" cy="0"/>
        </a:xfrm>
      </p:grpSpPr>
      <p:sp>
        <p:nvSpPr>
          <p:cNvPr id="11" name="Title Placeholder 1">
            <a:extLst>
              <a:ext uri="{FF2B5EF4-FFF2-40B4-BE49-F238E27FC236}">
                <a16:creationId xmlns:a16="http://schemas.microsoft.com/office/drawing/2014/main" id="{C2C1FFFA-F8F9-470E-8FED-3F1D897FF781}"/>
              </a:ext>
            </a:extLst>
          </p:cNvPr>
          <p:cNvSpPr>
            <a:spLocks noGrp="1"/>
          </p:cNvSpPr>
          <p:nvPr>
            <p:ph type="title"/>
          </p:nvPr>
        </p:nvSpPr>
        <p:spPr>
          <a:xfrm>
            <a:off x="764235" y="0"/>
            <a:ext cx="10618701" cy="943442"/>
          </a:xfrm>
          <a:prstGeom prst="rect">
            <a:avLst/>
          </a:prstGeom>
        </p:spPr>
        <p:txBody>
          <a:bodyPr vert="horz" lIns="91440" tIns="45720" rIns="91440" bIns="45720" rtlCol="0" anchor="b">
            <a:normAutofit/>
          </a:bodyPr>
          <a:lstStyle/>
          <a:p>
            <a:r>
              <a:rPr lang="en-US"/>
              <a:t>Click to edit Master title style</a:t>
            </a:r>
            <a:endParaRPr lang="en-CA"/>
          </a:p>
        </p:txBody>
      </p:sp>
      <p:sp>
        <p:nvSpPr>
          <p:cNvPr id="12" name="Text Placeholder 3">
            <a:extLst>
              <a:ext uri="{FF2B5EF4-FFF2-40B4-BE49-F238E27FC236}">
                <a16:creationId xmlns:a16="http://schemas.microsoft.com/office/drawing/2014/main" id="{8FFEDE44-279D-47DA-9124-22D169862C2F}"/>
              </a:ext>
            </a:extLst>
          </p:cNvPr>
          <p:cNvSpPr>
            <a:spLocks noGrp="1"/>
          </p:cNvSpPr>
          <p:nvPr>
            <p:ph type="body" sz="quarter" idx="14"/>
          </p:nvPr>
        </p:nvSpPr>
        <p:spPr>
          <a:xfrm>
            <a:off x="847160" y="1848465"/>
            <a:ext cx="5181600" cy="4018936"/>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3" name="Text Placeholder 3">
            <a:extLst>
              <a:ext uri="{FF2B5EF4-FFF2-40B4-BE49-F238E27FC236}">
                <a16:creationId xmlns:a16="http://schemas.microsoft.com/office/drawing/2014/main" id="{7149168C-BC7C-4EF4-95CF-AB5B0545BFD4}"/>
              </a:ext>
            </a:extLst>
          </p:cNvPr>
          <p:cNvSpPr>
            <a:spLocks noGrp="1"/>
          </p:cNvSpPr>
          <p:nvPr>
            <p:ph type="body" sz="quarter" idx="15"/>
          </p:nvPr>
        </p:nvSpPr>
        <p:spPr>
          <a:xfrm>
            <a:off x="6201337" y="1848465"/>
            <a:ext cx="5181600" cy="4018936"/>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3075178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Column + ImageSource">
    <p:spTree>
      <p:nvGrpSpPr>
        <p:cNvPr id="1" name=""/>
        <p:cNvGrpSpPr/>
        <p:nvPr/>
      </p:nvGrpSpPr>
      <p:grpSpPr>
        <a:xfrm>
          <a:off x="0" y="0"/>
          <a:ext cx="0" cy="0"/>
          <a:chOff x="0" y="0"/>
          <a:chExt cx="0" cy="0"/>
        </a:xfrm>
      </p:grpSpPr>
      <p:sp>
        <p:nvSpPr>
          <p:cNvPr id="11" name="Title Placeholder 1">
            <a:extLst>
              <a:ext uri="{FF2B5EF4-FFF2-40B4-BE49-F238E27FC236}">
                <a16:creationId xmlns:a16="http://schemas.microsoft.com/office/drawing/2014/main" id="{C2C1FFFA-F8F9-470E-8FED-3F1D897FF781}"/>
              </a:ext>
            </a:extLst>
          </p:cNvPr>
          <p:cNvSpPr>
            <a:spLocks noGrp="1"/>
          </p:cNvSpPr>
          <p:nvPr>
            <p:ph type="title"/>
          </p:nvPr>
        </p:nvSpPr>
        <p:spPr>
          <a:xfrm>
            <a:off x="764235" y="0"/>
            <a:ext cx="10618701" cy="943442"/>
          </a:xfrm>
          <a:prstGeom prst="rect">
            <a:avLst/>
          </a:prstGeom>
        </p:spPr>
        <p:txBody>
          <a:bodyPr vert="horz" lIns="91440" tIns="45720" rIns="91440" bIns="45720" rtlCol="0" anchor="b">
            <a:normAutofit/>
          </a:bodyPr>
          <a:lstStyle/>
          <a:p>
            <a:r>
              <a:rPr lang="en-US"/>
              <a:t>Click to edit Master title style</a:t>
            </a:r>
            <a:endParaRPr lang="en-CA"/>
          </a:p>
        </p:txBody>
      </p:sp>
      <p:sp>
        <p:nvSpPr>
          <p:cNvPr id="12" name="Text Placeholder 3">
            <a:extLst>
              <a:ext uri="{FF2B5EF4-FFF2-40B4-BE49-F238E27FC236}">
                <a16:creationId xmlns:a16="http://schemas.microsoft.com/office/drawing/2014/main" id="{8FFEDE44-279D-47DA-9124-22D169862C2F}"/>
              </a:ext>
            </a:extLst>
          </p:cNvPr>
          <p:cNvSpPr>
            <a:spLocks noGrp="1"/>
          </p:cNvSpPr>
          <p:nvPr>
            <p:ph type="body" sz="quarter" idx="14"/>
          </p:nvPr>
        </p:nvSpPr>
        <p:spPr>
          <a:xfrm>
            <a:off x="847160" y="1848465"/>
            <a:ext cx="5181600" cy="4018936"/>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3" name="Text Placeholder 3">
            <a:extLst>
              <a:ext uri="{FF2B5EF4-FFF2-40B4-BE49-F238E27FC236}">
                <a16:creationId xmlns:a16="http://schemas.microsoft.com/office/drawing/2014/main" id="{7149168C-BC7C-4EF4-95CF-AB5B0545BFD4}"/>
              </a:ext>
            </a:extLst>
          </p:cNvPr>
          <p:cNvSpPr>
            <a:spLocks noGrp="1"/>
          </p:cNvSpPr>
          <p:nvPr>
            <p:ph type="body" sz="quarter" idx="15"/>
          </p:nvPr>
        </p:nvSpPr>
        <p:spPr>
          <a:xfrm>
            <a:off x="6201337" y="1848465"/>
            <a:ext cx="5181600" cy="4018936"/>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Content Placeholder 2">
            <a:extLst>
              <a:ext uri="{FF2B5EF4-FFF2-40B4-BE49-F238E27FC236}">
                <a16:creationId xmlns:a16="http://schemas.microsoft.com/office/drawing/2014/main" id="{EAAFFDC3-ED72-8C47-B4E0-87BFB6505E35}"/>
              </a:ext>
            </a:extLst>
          </p:cNvPr>
          <p:cNvSpPr>
            <a:spLocks noGrp="1"/>
          </p:cNvSpPr>
          <p:nvPr>
            <p:ph sz="quarter" idx="16" hasCustomPrompt="1"/>
          </p:nvPr>
        </p:nvSpPr>
        <p:spPr>
          <a:xfrm>
            <a:off x="3674226" y="6051176"/>
            <a:ext cx="7351678" cy="806824"/>
          </a:xfrm>
        </p:spPr>
        <p:txBody>
          <a:bodyPr>
            <a:normAutofit/>
          </a:bodyPr>
          <a:lstStyle>
            <a:lvl1pPr marL="0" indent="0" algn="r">
              <a:buNone/>
              <a:defRPr sz="1600" i="1">
                <a:solidFill>
                  <a:schemeClr val="tx2"/>
                </a:solidFill>
              </a:defRPr>
            </a:lvl1pPr>
          </a:lstStyle>
          <a:p>
            <a:pPr lvl="0"/>
            <a:r>
              <a:rPr lang="en-CA" sz="1600" i="1"/>
              <a:t>Image source</a:t>
            </a:r>
            <a:endParaRPr lang="en-CA"/>
          </a:p>
        </p:txBody>
      </p:sp>
    </p:spTree>
    <p:extLst>
      <p:ext uri="{BB962C8B-B14F-4D97-AF65-F5344CB8AC3E}">
        <p14:creationId xmlns:p14="http://schemas.microsoft.com/office/powerpoint/2010/main" val="16319317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Column + Figures">
    <p:spTree>
      <p:nvGrpSpPr>
        <p:cNvPr id="1" name=""/>
        <p:cNvGrpSpPr/>
        <p:nvPr/>
      </p:nvGrpSpPr>
      <p:grpSpPr>
        <a:xfrm>
          <a:off x="0" y="0"/>
          <a:ext cx="0" cy="0"/>
          <a:chOff x="0" y="0"/>
          <a:chExt cx="0" cy="0"/>
        </a:xfrm>
      </p:grpSpPr>
      <p:sp>
        <p:nvSpPr>
          <p:cNvPr id="7" name="Text Placeholder 9">
            <a:extLst>
              <a:ext uri="{FF2B5EF4-FFF2-40B4-BE49-F238E27FC236}">
                <a16:creationId xmlns:a16="http://schemas.microsoft.com/office/drawing/2014/main" id="{564965EF-A34A-4B95-9AC0-14072CC2896D}"/>
              </a:ext>
            </a:extLst>
          </p:cNvPr>
          <p:cNvSpPr>
            <a:spLocks noGrp="1"/>
          </p:cNvSpPr>
          <p:nvPr>
            <p:ph type="body" sz="quarter" idx="14" hasCustomPrompt="1"/>
          </p:nvPr>
        </p:nvSpPr>
        <p:spPr>
          <a:xfrm>
            <a:off x="6170612" y="1472460"/>
            <a:ext cx="2172630" cy="1159300"/>
          </a:xfrm>
          <a:noFill/>
        </p:spPr>
        <p:style>
          <a:lnRef idx="3">
            <a:schemeClr val="lt1"/>
          </a:lnRef>
          <a:fillRef idx="1">
            <a:schemeClr val="accent6"/>
          </a:fillRef>
          <a:effectRef idx="1">
            <a:schemeClr val="accent6"/>
          </a:effectRef>
          <a:fontRef idx="minor">
            <a:schemeClr val="lt1"/>
          </a:fontRef>
        </p:style>
        <p:txBody>
          <a:bodyPr anchor="b">
            <a:noAutofit/>
          </a:bodyPr>
          <a:lstStyle>
            <a:lvl1pPr marL="0" indent="0" algn="l">
              <a:buFontTx/>
              <a:buNone/>
              <a:defRPr sz="6000" b="1">
                <a:solidFill>
                  <a:schemeClr val="accent1"/>
                </a:solidFill>
                <a:latin typeface="Arial" panose="020B0604020202020204" pitchFamily="34" charset="0"/>
                <a:cs typeface="Arial" panose="020B0604020202020204" pitchFamily="34" charset="0"/>
              </a:defRPr>
            </a:lvl1pPr>
          </a:lstStyle>
          <a:p>
            <a:pPr lvl="0"/>
            <a:r>
              <a:rPr lang="en-US"/>
              <a:t>17%</a:t>
            </a:r>
            <a:endParaRPr lang="en-CA"/>
          </a:p>
        </p:txBody>
      </p:sp>
      <p:sp>
        <p:nvSpPr>
          <p:cNvPr id="11" name="Text Placeholder 9">
            <a:extLst>
              <a:ext uri="{FF2B5EF4-FFF2-40B4-BE49-F238E27FC236}">
                <a16:creationId xmlns:a16="http://schemas.microsoft.com/office/drawing/2014/main" id="{1A3CE7CF-A364-4D86-9044-63D467BA98FA}"/>
              </a:ext>
            </a:extLst>
          </p:cNvPr>
          <p:cNvSpPr>
            <a:spLocks noGrp="1"/>
          </p:cNvSpPr>
          <p:nvPr>
            <p:ph type="body" sz="quarter" idx="15" hasCustomPrompt="1"/>
          </p:nvPr>
        </p:nvSpPr>
        <p:spPr>
          <a:xfrm>
            <a:off x="838471" y="1472460"/>
            <a:ext cx="2172630" cy="1159300"/>
          </a:xfrm>
          <a:noFill/>
        </p:spPr>
        <p:style>
          <a:lnRef idx="3">
            <a:schemeClr val="lt1"/>
          </a:lnRef>
          <a:fillRef idx="1">
            <a:schemeClr val="accent6"/>
          </a:fillRef>
          <a:effectRef idx="1">
            <a:schemeClr val="accent6"/>
          </a:effectRef>
          <a:fontRef idx="minor">
            <a:schemeClr val="lt1"/>
          </a:fontRef>
        </p:style>
        <p:txBody>
          <a:bodyPr anchor="b">
            <a:noAutofit/>
          </a:bodyPr>
          <a:lstStyle>
            <a:lvl1pPr marL="0" indent="0" algn="l">
              <a:buFontTx/>
              <a:buNone/>
              <a:defRPr sz="6000" b="1">
                <a:solidFill>
                  <a:schemeClr val="accent1"/>
                </a:solidFill>
                <a:latin typeface="Arial" panose="020B0604020202020204" pitchFamily="34" charset="0"/>
                <a:cs typeface="Arial" panose="020B0604020202020204" pitchFamily="34" charset="0"/>
              </a:defRPr>
            </a:lvl1pPr>
          </a:lstStyle>
          <a:p>
            <a:pPr lvl="0"/>
            <a:r>
              <a:rPr lang="en-US"/>
              <a:t>17%</a:t>
            </a:r>
            <a:endParaRPr lang="en-CA"/>
          </a:p>
        </p:txBody>
      </p:sp>
      <p:sp>
        <p:nvSpPr>
          <p:cNvPr id="14" name="Title Placeholder 1">
            <a:extLst>
              <a:ext uri="{FF2B5EF4-FFF2-40B4-BE49-F238E27FC236}">
                <a16:creationId xmlns:a16="http://schemas.microsoft.com/office/drawing/2014/main" id="{DA286B41-32C1-4A24-A30D-E1F6278232DF}"/>
              </a:ext>
            </a:extLst>
          </p:cNvPr>
          <p:cNvSpPr>
            <a:spLocks noGrp="1"/>
          </p:cNvSpPr>
          <p:nvPr>
            <p:ph type="title"/>
          </p:nvPr>
        </p:nvSpPr>
        <p:spPr>
          <a:xfrm>
            <a:off x="764236" y="0"/>
            <a:ext cx="10515600" cy="943442"/>
          </a:xfrm>
          <a:prstGeom prst="rect">
            <a:avLst/>
          </a:prstGeom>
        </p:spPr>
        <p:txBody>
          <a:bodyPr vert="horz" lIns="91440" tIns="45720" rIns="91440" bIns="45720" rtlCol="0" anchor="b">
            <a:normAutofit/>
          </a:bodyPr>
          <a:lstStyle/>
          <a:p>
            <a:r>
              <a:rPr lang="en-US"/>
              <a:t>Click to edit Master title style</a:t>
            </a:r>
            <a:endParaRPr lang="en-CA"/>
          </a:p>
        </p:txBody>
      </p:sp>
      <p:sp>
        <p:nvSpPr>
          <p:cNvPr id="15" name="Text Placeholder 3">
            <a:extLst>
              <a:ext uri="{FF2B5EF4-FFF2-40B4-BE49-F238E27FC236}">
                <a16:creationId xmlns:a16="http://schemas.microsoft.com/office/drawing/2014/main" id="{FF505823-1A0D-4EE8-9757-B0BC0A722940}"/>
              </a:ext>
            </a:extLst>
          </p:cNvPr>
          <p:cNvSpPr>
            <a:spLocks noGrp="1"/>
          </p:cNvSpPr>
          <p:nvPr>
            <p:ph type="body" sz="quarter" idx="16"/>
          </p:nvPr>
        </p:nvSpPr>
        <p:spPr>
          <a:xfrm>
            <a:off x="847160" y="2588557"/>
            <a:ext cx="5181600" cy="3467101"/>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6" name="Text Placeholder 3">
            <a:extLst>
              <a:ext uri="{FF2B5EF4-FFF2-40B4-BE49-F238E27FC236}">
                <a16:creationId xmlns:a16="http://schemas.microsoft.com/office/drawing/2014/main" id="{B62D1BFE-0502-4E79-A69D-79E5FED7870A}"/>
              </a:ext>
            </a:extLst>
          </p:cNvPr>
          <p:cNvSpPr>
            <a:spLocks noGrp="1"/>
          </p:cNvSpPr>
          <p:nvPr>
            <p:ph type="body" sz="quarter" idx="17"/>
          </p:nvPr>
        </p:nvSpPr>
        <p:spPr>
          <a:xfrm>
            <a:off x="6201337" y="2588557"/>
            <a:ext cx="5181600" cy="3467101"/>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39721973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5" name="Chart Placeholder 5">
            <a:extLst>
              <a:ext uri="{FF2B5EF4-FFF2-40B4-BE49-F238E27FC236}">
                <a16:creationId xmlns:a16="http://schemas.microsoft.com/office/drawing/2014/main" id="{74C35E7A-1F88-449B-993C-52C7FAABE941}"/>
              </a:ext>
            </a:extLst>
          </p:cNvPr>
          <p:cNvSpPr>
            <a:spLocks noGrp="1"/>
          </p:cNvSpPr>
          <p:nvPr>
            <p:ph type="chart" sz="quarter" idx="17"/>
          </p:nvPr>
        </p:nvSpPr>
        <p:spPr>
          <a:xfrm>
            <a:off x="838200" y="1143000"/>
            <a:ext cx="10515600" cy="4724400"/>
          </a:xfrm>
        </p:spPr>
        <p:txBody>
          <a:bodyPr/>
          <a:lstStyle>
            <a:lvl1pPr marL="0" indent="0">
              <a:buFontTx/>
              <a:buNone/>
              <a:defRPr/>
            </a:lvl1pPr>
          </a:lstStyle>
          <a:p>
            <a:r>
              <a:rPr lang="en-US" dirty="0"/>
              <a:t>Click icon to add chart</a:t>
            </a:r>
            <a:endParaRPr lang="en-CA" dirty="0"/>
          </a:p>
        </p:txBody>
      </p:sp>
      <p:sp>
        <p:nvSpPr>
          <p:cNvPr id="10" name="Title Placeholder 1">
            <a:extLst>
              <a:ext uri="{FF2B5EF4-FFF2-40B4-BE49-F238E27FC236}">
                <a16:creationId xmlns:a16="http://schemas.microsoft.com/office/drawing/2014/main" id="{988F28D5-4FC5-4047-983F-EBA4C42E4EC0}"/>
              </a:ext>
            </a:extLst>
          </p:cNvPr>
          <p:cNvSpPr>
            <a:spLocks noGrp="1"/>
          </p:cNvSpPr>
          <p:nvPr>
            <p:ph type="title"/>
          </p:nvPr>
        </p:nvSpPr>
        <p:spPr>
          <a:xfrm>
            <a:off x="764236" y="0"/>
            <a:ext cx="10589564" cy="943442"/>
          </a:xfrm>
          <a:prstGeom prst="rect">
            <a:avLst/>
          </a:prstGeom>
        </p:spPr>
        <p:txBody>
          <a:bodyPr vert="horz" lIns="91440" tIns="45720" rIns="91440" bIns="45720" rtlCol="0" anchor="b">
            <a:normAutofit/>
          </a:bodyPr>
          <a:lstStyle/>
          <a:p>
            <a:r>
              <a:rPr lang="en-US"/>
              <a:t>Click to edit Master title style</a:t>
            </a:r>
            <a:endParaRPr lang="en-CA"/>
          </a:p>
        </p:txBody>
      </p:sp>
    </p:spTree>
    <p:extLst>
      <p:ext uri="{BB962C8B-B14F-4D97-AF65-F5344CB8AC3E}">
        <p14:creationId xmlns:p14="http://schemas.microsoft.com/office/powerpoint/2010/main" val="25745319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rt + bullets">
    <p:spTree>
      <p:nvGrpSpPr>
        <p:cNvPr id="1" name=""/>
        <p:cNvGrpSpPr/>
        <p:nvPr/>
      </p:nvGrpSpPr>
      <p:grpSpPr>
        <a:xfrm>
          <a:off x="0" y="0"/>
          <a:ext cx="0" cy="0"/>
          <a:chOff x="0" y="0"/>
          <a:chExt cx="0" cy="0"/>
        </a:xfrm>
      </p:grpSpPr>
      <p:sp>
        <p:nvSpPr>
          <p:cNvPr id="5" name="Chart Placeholder 5">
            <a:extLst>
              <a:ext uri="{FF2B5EF4-FFF2-40B4-BE49-F238E27FC236}">
                <a16:creationId xmlns:a16="http://schemas.microsoft.com/office/drawing/2014/main" id="{74C35E7A-1F88-449B-993C-52C7FAABE941}"/>
              </a:ext>
            </a:extLst>
          </p:cNvPr>
          <p:cNvSpPr>
            <a:spLocks noGrp="1"/>
          </p:cNvSpPr>
          <p:nvPr>
            <p:ph type="chart" sz="quarter" idx="17"/>
          </p:nvPr>
        </p:nvSpPr>
        <p:spPr>
          <a:xfrm>
            <a:off x="6165476" y="1143000"/>
            <a:ext cx="5188324" cy="4724400"/>
          </a:xfrm>
        </p:spPr>
        <p:txBody>
          <a:bodyPr/>
          <a:lstStyle>
            <a:lvl1pPr marL="0" indent="0">
              <a:buFontTx/>
              <a:buNone/>
              <a:defRPr/>
            </a:lvl1pPr>
          </a:lstStyle>
          <a:p>
            <a:r>
              <a:rPr lang="en-US" dirty="0"/>
              <a:t>Click icon to add chart</a:t>
            </a:r>
            <a:endParaRPr lang="en-CA" dirty="0"/>
          </a:p>
        </p:txBody>
      </p:sp>
      <p:sp>
        <p:nvSpPr>
          <p:cNvPr id="10" name="Title Placeholder 1">
            <a:extLst>
              <a:ext uri="{FF2B5EF4-FFF2-40B4-BE49-F238E27FC236}">
                <a16:creationId xmlns:a16="http://schemas.microsoft.com/office/drawing/2014/main" id="{988F28D5-4FC5-4047-983F-EBA4C42E4EC0}"/>
              </a:ext>
            </a:extLst>
          </p:cNvPr>
          <p:cNvSpPr>
            <a:spLocks noGrp="1"/>
          </p:cNvSpPr>
          <p:nvPr>
            <p:ph type="title"/>
          </p:nvPr>
        </p:nvSpPr>
        <p:spPr>
          <a:xfrm>
            <a:off x="764236" y="0"/>
            <a:ext cx="10589564" cy="943442"/>
          </a:xfrm>
          <a:prstGeom prst="rect">
            <a:avLst/>
          </a:prstGeom>
        </p:spPr>
        <p:txBody>
          <a:bodyPr vert="horz" lIns="91440" tIns="45720" rIns="91440" bIns="45720" rtlCol="0" anchor="b">
            <a:normAutofit/>
          </a:bodyPr>
          <a:lstStyle/>
          <a:p>
            <a:r>
              <a:rPr lang="en-US"/>
              <a:t>Click to edit Master title style</a:t>
            </a:r>
            <a:endParaRPr lang="en-CA"/>
          </a:p>
        </p:txBody>
      </p:sp>
      <p:sp>
        <p:nvSpPr>
          <p:cNvPr id="7" name="Text Placeholder 3">
            <a:extLst>
              <a:ext uri="{FF2B5EF4-FFF2-40B4-BE49-F238E27FC236}">
                <a16:creationId xmlns:a16="http://schemas.microsoft.com/office/drawing/2014/main" id="{D0D20881-23DE-40CC-AD9B-65F68ADE8EB5}"/>
              </a:ext>
            </a:extLst>
          </p:cNvPr>
          <p:cNvSpPr>
            <a:spLocks noGrp="1"/>
          </p:cNvSpPr>
          <p:nvPr>
            <p:ph type="body" sz="quarter" idx="16"/>
          </p:nvPr>
        </p:nvSpPr>
        <p:spPr>
          <a:xfrm>
            <a:off x="744645" y="1249792"/>
            <a:ext cx="4662487" cy="451081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510789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hart + Key finding">
    <p:spTree>
      <p:nvGrpSpPr>
        <p:cNvPr id="1" name=""/>
        <p:cNvGrpSpPr/>
        <p:nvPr/>
      </p:nvGrpSpPr>
      <p:grpSpPr>
        <a:xfrm>
          <a:off x="0" y="0"/>
          <a:ext cx="0" cy="0"/>
          <a:chOff x="0" y="0"/>
          <a:chExt cx="0" cy="0"/>
        </a:xfrm>
      </p:grpSpPr>
      <p:sp>
        <p:nvSpPr>
          <p:cNvPr id="5" name="Chart Placeholder 5">
            <a:extLst>
              <a:ext uri="{FF2B5EF4-FFF2-40B4-BE49-F238E27FC236}">
                <a16:creationId xmlns:a16="http://schemas.microsoft.com/office/drawing/2014/main" id="{74C35E7A-1F88-449B-993C-52C7FAABE941}"/>
              </a:ext>
            </a:extLst>
          </p:cNvPr>
          <p:cNvSpPr>
            <a:spLocks noGrp="1"/>
          </p:cNvSpPr>
          <p:nvPr>
            <p:ph type="chart" sz="quarter" idx="17"/>
          </p:nvPr>
        </p:nvSpPr>
        <p:spPr>
          <a:xfrm>
            <a:off x="5513294" y="1143000"/>
            <a:ext cx="5840506" cy="4724400"/>
          </a:xfrm>
        </p:spPr>
        <p:txBody>
          <a:bodyPr/>
          <a:lstStyle>
            <a:lvl1pPr marL="0" indent="0" algn="ctr">
              <a:buFontTx/>
              <a:buNone/>
              <a:defRPr/>
            </a:lvl1pPr>
          </a:lstStyle>
          <a:p>
            <a:r>
              <a:rPr lang="en-US" dirty="0"/>
              <a:t>Click icon to add chart</a:t>
            </a:r>
            <a:endParaRPr lang="en-CA" dirty="0"/>
          </a:p>
        </p:txBody>
      </p:sp>
      <p:sp>
        <p:nvSpPr>
          <p:cNvPr id="10" name="Title Placeholder 1">
            <a:extLst>
              <a:ext uri="{FF2B5EF4-FFF2-40B4-BE49-F238E27FC236}">
                <a16:creationId xmlns:a16="http://schemas.microsoft.com/office/drawing/2014/main" id="{988F28D5-4FC5-4047-983F-EBA4C42E4EC0}"/>
              </a:ext>
            </a:extLst>
          </p:cNvPr>
          <p:cNvSpPr>
            <a:spLocks noGrp="1"/>
          </p:cNvSpPr>
          <p:nvPr>
            <p:ph type="title"/>
          </p:nvPr>
        </p:nvSpPr>
        <p:spPr>
          <a:xfrm>
            <a:off x="764236" y="0"/>
            <a:ext cx="10589564" cy="943442"/>
          </a:xfrm>
          <a:prstGeom prst="rect">
            <a:avLst/>
          </a:prstGeom>
        </p:spPr>
        <p:txBody>
          <a:bodyPr vert="horz" lIns="91440" tIns="45720" rIns="91440" bIns="45720" rtlCol="0" anchor="b">
            <a:normAutofit/>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40CA95E4-A346-4879-B782-C1A8F135828B}"/>
              </a:ext>
            </a:extLst>
          </p:cNvPr>
          <p:cNvSpPr>
            <a:spLocks noGrp="1"/>
          </p:cNvSpPr>
          <p:nvPr>
            <p:ph sz="quarter" idx="18" hasCustomPrompt="1"/>
          </p:nvPr>
        </p:nvSpPr>
        <p:spPr>
          <a:xfrm>
            <a:off x="838200" y="1209675"/>
            <a:ext cx="4419600" cy="4657725"/>
          </a:xfrm>
        </p:spPr>
        <p:txBody>
          <a:bodyPr>
            <a:normAutofit/>
          </a:bodyPr>
          <a:lstStyle>
            <a:lvl1pPr marL="0" indent="0" algn="ctr">
              <a:spcBef>
                <a:spcPts val="0"/>
              </a:spcBef>
              <a:buNone/>
              <a:defRPr sz="3000" b="1">
                <a:solidFill>
                  <a:schemeClr val="tx1"/>
                </a:solidFill>
              </a:defRPr>
            </a:lvl1pPr>
            <a:lvl2pPr marL="457200" indent="0">
              <a:buNone/>
              <a:defRPr sz="3600" b="1"/>
            </a:lvl2pPr>
            <a:lvl3pPr marL="914400" indent="0">
              <a:buNone/>
              <a:defRPr sz="3600" b="1"/>
            </a:lvl3pPr>
            <a:lvl4pPr marL="1371600" indent="0">
              <a:buNone/>
              <a:defRPr sz="3600" b="1"/>
            </a:lvl4pPr>
            <a:lvl5pPr marL="1828800" indent="0">
              <a:buNone/>
              <a:defRPr sz="3600" b="1"/>
            </a:lvl5pPr>
          </a:lstStyle>
          <a:p>
            <a:pPr lvl="0"/>
            <a:r>
              <a:rPr lang="en-US"/>
              <a:t>Insert key </a:t>
            </a:r>
          </a:p>
          <a:p>
            <a:pPr lvl="0"/>
            <a:r>
              <a:rPr lang="en-US"/>
              <a:t>finding here</a:t>
            </a:r>
          </a:p>
        </p:txBody>
      </p:sp>
    </p:spTree>
    <p:extLst>
      <p:ext uri="{BB962C8B-B14F-4D97-AF65-F5344CB8AC3E}">
        <p14:creationId xmlns:p14="http://schemas.microsoft.com/office/powerpoint/2010/main" val="10584066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artial Calendar">
    <p:spTree>
      <p:nvGrpSpPr>
        <p:cNvPr id="1" name=""/>
        <p:cNvGrpSpPr/>
        <p:nvPr/>
      </p:nvGrpSpPr>
      <p:grpSpPr>
        <a:xfrm>
          <a:off x="0" y="0"/>
          <a:ext cx="0" cy="0"/>
          <a:chOff x="0" y="0"/>
          <a:chExt cx="0" cy="0"/>
        </a:xfrm>
      </p:grpSpPr>
      <p:graphicFrame>
        <p:nvGraphicFramePr>
          <p:cNvPr id="9" name="Group 727">
            <a:extLst>
              <a:ext uri="{FF2B5EF4-FFF2-40B4-BE49-F238E27FC236}">
                <a16:creationId xmlns:a16="http://schemas.microsoft.com/office/drawing/2014/main" id="{0FF0BAC5-140B-4DB9-821B-31D4AFB459BA}"/>
              </a:ext>
            </a:extLst>
          </p:cNvPr>
          <p:cNvGraphicFramePr>
            <a:graphicFrameLocks noGrp="1"/>
          </p:cNvGraphicFramePr>
          <p:nvPr userDrawn="1">
            <p:extLst>
              <p:ext uri="{D42A27DB-BD31-4B8C-83A1-F6EECF244321}">
                <p14:modId xmlns:p14="http://schemas.microsoft.com/office/powerpoint/2010/main" val="1648224238"/>
              </p:ext>
            </p:extLst>
          </p:nvPr>
        </p:nvGraphicFramePr>
        <p:xfrm>
          <a:off x="838200" y="1694486"/>
          <a:ext cx="10515601" cy="3630391"/>
        </p:xfrm>
        <a:graphic>
          <a:graphicData uri="http://schemas.openxmlformats.org/drawingml/2006/table">
            <a:tbl>
              <a:tblPr>
                <a:tableStyleId>{08FB837D-C827-4EFA-A057-4D05807E0F7C}</a:tableStyleId>
              </a:tblPr>
              <a:tblGrid>
                <a:gridCol w="1294575">
                  <a:extLst>
                    <a:ext uri="{9D8B030D-6E8A-4147-A177-3AD203B41FA5}">
                      <a16:colId xmlns:a16="http://schemas.microsoft.com/office/drawing/2014/main" val="20016"/>
                    </a:ext>
                  </a:extLst>
                </a:gridCol>
                <a:gridCol w="1294571">
                  <a:extLst>
                    <a:ext uri="{9D8B030D-6E8A-4147-A177-3AD203B41FA5}">
                      <a16:colId xmlns:a16="http://schemas.microsoft.com/office/drawing/2014/main" val="20020"/>
                    </a:ext>
                  </a:extLst>
                </a:gridCol>
                <a:gridCol w="1294571">
                  <a:extLst>
                    <a:ext uri="{9D8B030D-6E8A-4147-A177-3AD203B41FA5}">
                      <a16:colId xmlns:a16="http://schemas.microsoft.com/office/drawing/2014/main" val="20024"/>
                    </a:ext>
                  </a:extLst>
                </a:gridCol>
                <a:gridCol w="1294570">
                  <a:extLst>
                    <a:ext uri="{9D8B030D-6E8A-4147-A177-3AD203B41FA5}">
                      <a16:colId xmlns:a16="http://schemas.microsoft.com/office/drawing/2014/main" val="20028"/>
                    </a:ext>
                  </a:extLst>
                </a:gridCol>
                <a:gridCol w="1294571">
                  <a:extLst>
                    <a:ext uri="{9D8B030D-6E8A-4147-A177-3AD203B41FA5}">
                      <a16:colId xmlns:a16="http://schemas.microsoft.com/office/drawing/2014/main" val="20032"/>
                    </a:ext>
                  </a:extLst>
                </a:gridCol>
                <a:gridCol w="1347581">
                  <a:extLst>
                    <a:ext uri="{9D8B030D-6E8A-4147-A177-3AD203B41FA5}">
                      <a16:colId xmlns:a16="http://schemas.microsoft.com/office/drawing/2014/main" val="1457300402"/>
                    </a:ext>
                  </a:extLst>
                </a:gridCol>
                <a:gridCol w="1347581">
                  <a:extLst>
                    <a:ext uri="{9D8B030D-6E8A-4147-A177-3AD203B41FA5}">
                      <a16:colId xmlns:a16="http://schemas.microsoft.com/office/drawing/2014/main" val="4246209484"/>
                    </a:ext>
                  </a:extLst>
                </a:gridCol>
                <a:gridCol w="1347581">
                  <a:extLst>
                    <a:ext uri="{9D8B030D-6E8A-4147-A177-3AD203B41FA5}">
                      <a16:colId xmlns:a16="http://schemas.microsoft.com/office/drawing/2014/main" val="2239951424"/>
                    </a:ext>
                  </a:extLst>
                </a:gridCol>
              </a:tblGrid>
              <a:tr h="311304">
                <a:tc>
                  <a:txBody>
                    <a:bodyPr/>
                    <a:lstStyle/>
                    <a:p>
                      <a:pPr algn="ctr"/>
                      <a:r>
                        <a:rPr lang="en-US" sz="1600" b="1" dirty="0">
                          <a:latin typeface="Arial" panose="020B0604020202020204" pitchFamily="34" charset="0"/>
                          <a:cs typeface="Arial" panose="020B0604020202020204" pitchFamily="34" charset="0"/>
                        </a:rPr>
                        <a:t>Aug</a:t>
                      </a:r>
                      <a:endParaRPr lang="en-US" sz="1600" b="1" dirty="0">
                        <a:solidFill>
                          <a:schemeClr val="bg1"/>
                        </a:solidFill>
                        <a:latin typeface="Arial" panose="020B0604020202020204" pitchFamily="34" charset="0"/>
                        <a:cs typeface="Arial" panose="020B0604020202020204" pitchFamily="34" charset="0"/>
                      </a:endParaRPr>
                    </a:p>
                  </a:txBody>
                  <a:tcPr marL="88772" marR="88772" marT="44386" marB="44386" anchor="ctr" horzOverflow="overflow">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algn="ctr"/>
                      <a:r>
                        <a:rPr lang="en-US" sz="1600" b="1" dirty="0">
                          <a:latin typeface="Arial" panose="020B0604020202020204" pitchFamily="34" charset="0"/>
                          <a:cs typeface="Arial" panose="020B0604020202020204" pitchFamily="34" charset="0"/>
                        </a:rPr>
                        <a:t>Sep</a:t>
                      </a:r>
                      <a:endParaRPr lang="en-US" sz="1600" b="1" dirty="0">
                        <a:solidFill>
                          <a:schemeClr val="bg1"/>
                        </a:solidFill>
                        <a:latin typeface="Arial" panose="020B0604020202020204" pitchFamily="34" charset="0"/>
                        <a:cs typeface="Arial" panose="020B0604020202020204" pitchFamily="34" charset="0"/>
                      </a:endParaRPr>
                    </a:p>
                  </a:txBody>
                  <a:tcPr marL="88772" marR="88772" marT="44386" marB="44386"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a:r>
                        <a:rPr lang="en-US" sz="1600" b="1" dirty="0">
                          <a:latin typeface="Arial" panose="020B0604020202020204" pitchFamily="34" charset="0"/>
                          <a:cs typeface="Arial" panose="020B0604020202020204" pitchFamily="34" charset="0"/>
                        </a:rPr>
                        <a:t>Oct</a:t>
                      </a:r>
                      <a:endParaRPr lang="en-US" sz="1600" b="1" dirty="0">
                        <a:solidFill>
                          <a:schemeClr val="bg1"/>
                        </a:solidFill>
                        <a:latin typeface="Arial" panose="020B0604020202020204" pitchFamily="34" charset="0"/>
                        <a:cs typeface="Arial" panose="020B0604020202020204" pitchFamily="34" charset="0"/>
                      </a:endParaRPr>
                    </a:p>
                  </a:txBody>
                  <a:tcPr marL="88772" marR="88772" marT="44386" marB="44386"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algn="ctr"/>
                      <a:r>
                        <a:rPr lang="en-US" sz="1600" b="1" dirty="0">
                          <a:latin typeface="Arial" panose="020B0604020202020204" pitchFamily="34" charset="0"/>
                          <a:cs typeface="Arial" panose="020B0604020202020204" pitchFamily="34" charset="0"/>
                        </a:rPr>
                        <a:t>Nov</a:t>
                      </a:r>
                      <a:endParaRPr lang="en-US" sz="1600" b="1" dirty="0">
                        <a:solidFill>
                          <a:schemeClr val="bg1"/>
                        </a:solidFill>
                        <a:latin typeface="Arial" panose="020B0604020202020204" pitchFamily="34" charset="0"/>
                        <a:cs typeface="Arial" panose="020B0604020202020204" pitchFamily="34" charset="0"/>
                      </a:endParaRPr>
                    </a:p>
                  </a:txBody>
                  <a:tcPr marL="88772" marR="88772" marT="44386" marB="44386"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a:r>
                        <a:rPr lang="en-US" sz="1600" b="1" dirty="0">
                          <a:latin typeface="Arial" panose="020B0604020202020204" pitchFamily="34" charset="0"/>
                          <a:cs typeface="Arial" panose="020B0604020202020204" pitchFamily="34" charset="0"/>
                        </a:rPr>
                        <a:t>Dec</a:t>
                      </a:r>
                      <a:endParaRPr lang="en-US" sz="1600" b="1" dirty="0">
                        <a:solidFill>
                          <a:schemeClr val="bg1"/>
                        </a:solidFill>
                        <a:latin typeface="Arial" panose="020B0604020202020204" pitchFamily="34" charset="0"/>
                        <a:cs typeface="Arial" panose="020B0604020202020204" pitchFamily="34" charset="0"/>
                      </a:endParaRPr>
                    </a:p>
                  </a:txBody>
                  <a:tcPr marL="88772" marR="88772" marT="44386" marB="44386"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algn="ctr"/>
                      <a:r>
                        <a:rPr lang="en-US" sz="1600" b="1" dirty="0">
                          <a:latin typeface="Arial" panose="020B0604020202020204" pitchFamily="34" charset="0"/>
                          <a:cs typeface="Arial" panose="020B0604020202020204" pitchFamily="34" charset="0"/>
                        </a:rPr>
                        <a:t>Jan</a:t>
                      </a:r>
                      <a:endParaRPr lang="en-US" sz="1600" b="1" dirty="0">
                        <a:solidFill>
                          <a:schemeClr val="bg1"/>
                        </a:solidFill>
                        <a:latin typeface="Arial" panose="020B0604020202020204" pitchFamily="34" charset="0"/>
                        <a:cs typeface="Arial" panose="020B0604020202020204" pitchFamily="34" charset="0"/>
                      </a:endParaRPr>
                    </a:p>
                  </a:txBody>
                  <a:tcPr marL="24347" marR="24347"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a:r>
                        <a:rPr lang="en-US" sz="1600" b="1" dirty="0">
                          <a:latin typeface="Arial" panose="020B0604020202020204" pitchFamily="34" charset="0"/>
                          <a:cs typeface="Arial" panose="020B0604020202020204" pitchFamily="34" charset="0"/>
                        </a:rPr>
                        <a:t>Feb</a:t>
                      </a:r>
                      <a:endParaRPr lang="en-US" sz="1600" b="1" dirty="0">
                        <a:solidFill>
                          <a:schemeClr val="bg1"/>
                        </a:solidFill>
                        <a:latin typeface="Arial" panose="020B0604020202020204" pitchFamily="34" charset="0"/>
                        <a:cs typeface="Arial" panose="020B0604020202020204" pitchFamily="34" charset="0"/>
                      </a:endParaRPr>
                    </a:p>
                  </a:txBody>
                  <a:tcPr marL="24347" marR="24347"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algn="ctr"/>
                      <a:r>
                        <a:rPr lang="en-US" sz="1600" b="1" dirty="0">
                          <a:latin typeface="Arial" panose="020B0604020202020204" pitchFamily="34" charset="0"/>
                          <a:cs typeface="Arial" panose="020B0604020202020204" pitchFamily="34" charset="0"/>
                        </a:rPr>
                        <a:t>Mar</a:t>
                      </a:r>
                      <a:endParaRPr lang="en-US" sz="1600" b="1" dirty="0">
                        <a:solidFill>
                          <a:schemeClr val="bg1"/>
                        </a:solidFill>
                        <a:latin typeface="Arial" panose="020B0604020202020204" pitchFamily="34" charset="0"/>
                        <a:cs typeface="Arial" panose="020B0604020202020204" pitchFamily="34" charset="0"/>
                      </a:endParaRPr>
                    </a:p>
                  </a:txBody>
                  <a:tcPr marL="24347" marR="24347" marT="0" marB="0" anchor="ctr" horzOverflow="overflow">
                    <a:lnL w="28575" cap="flat" cmpd="sng" algn="ctr">
                      <a:solidFill>
                        <a:schemeClr val="bg1"/>
                      </a:solidFill>
                      <a:prstDash val="solid"/>
                      <a:round/>
                      <a:headEnd type="none" w="med" len="med"/>
                      <a:tailEnd type="none" w="med" len="med"/>
                    </a:lnL>
                    <a:lnB w="28575"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0001"/>
                  </a:ext>
                </a:extLst>
              </a:tr>
              <a:tr h="3297779">
                <a:tc>
                  <a:txBody>
                    <a:bodyPr/>
                    <a:lstStyle/>
                    <a:p>
                      <a:endParaRPr lang="en-US" sz="300" dirty="0"/>
                    </a:p>
                  </a:txBody>
                  <a:tcPr marL="24347" marR="24347" marT="0" marB="0" anchor="ctr" horzOverflow="overflow">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chemeClr val="tx2">
                        <a:lumMod val="20000"/>
                        <a:lumOff val="80000"/>
                      </a:schemeClr>
                    </a:solidFill>
                  </a:tcPr>
                </a:tc>
                <a:tc>
                  <a:txBody>
                    <a:bodyPr/>
                    <a:lstStyle/>
                    <a:p>
                      <a:pPr marL="0" marR="0" lvl="0" indent="0" algn="l" defTabSz="914400" rtl="0" eaLnBrk="1" fontAlgn="base" latinLnBrk="0" hangingPunct="1">
                        <a:lnSpc>
                          <a:spcPct val="106000"/>
                        </a:lnSpc>
                        <a:spcBef>
                          <a:spcPct val="40000"/>
                        </a:spcBef>
                        <a:spcAft>
                          <a:spcPct val="0"/>
                        </a:spcAft>
                        <a:buClr>
                          <a:schemeClr val="tx1"/>
                        </a:buClr>
                        <a:buSzPct val="80000"/>
                        <a:buFont typeface="Wingdings" pitchFamily="2" charset="2"/>
                        <a:buNone/>
                        <a:tabLst>
                          <a:tab pos="5715000" algn="l"/>
                        </a:tabLst>
                      </a:pPr>
                      <a:endParaRPr kumimoji="0" lang="en-GB" sz="300" b="0" i="0" u="none" strike="noStrike" cap="none" normalizeH="0" baseline="0" dirty="0">
                        <a:ln>
                          <a:noFill/>
                        </a:ln>
                        <a:solidFill>
                          <a:schemeClr val="tx2"/>
                        </a:solidFill>
                        <a:effectLst/>
                        <a:latin typeface="Arial" charset="0"/>
                      </a:endParaRPr>
                    </a:p>
                  </a:txBody>
                  <a:tcPr marL="24347" marR="24347"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chemeClr val="bg2">
                        <a:lumMod val="20000"/>
                        <a:lumOff val="80000"/>
                      </a:schemeClr>
                    </a:solidFill>
                  </a:tcPr>
                </a:tc>
                <a:tc>
                  <a:txBody>
                    <a:bodyPr/>
                    <a:lstStyle/>
                    <a:p>
                      <a:pPr marL="0" marR="0" lvl="0" indent="0" algn="l" defTabSz="914400" rtl="0" eaLnBrk="1" fontAlgn="base" latinLnBrk="0" hangingPunct="1">
                        <a:lnSpc>
                          <a:spcPct val="106000"/>
                        </a:lnSpc>
                        <a:spcBef>
                          <a:spcPct val="40000"/>
                        </a:spcBef>
                        <a:spcAft>
                          <a:spcPct val="0"/>
                        </a:spcAft>
                        <a:buClr>
                          <a:schemeClr val="tx1"/>
                        </a:buClr>
                        <a:buSzPct val="80000"/>
                        <a:buFont typeface="Wingdings" pitchFamily="2" charset="2"/>
                        <a:buNone/>
                        <a:tabLst>
                          <a:tab pos="5715000" algn="l"/>
                        </a:tabLst>
                      </a:pPr>
                      <a:endParaRPr kumimoji="0" lang="en-GB" sz="300" b="0" i="0" u="none" strike="noStrike" cap="none" normalizeH="0" baseline="0" dirty="0">
                        <a:ln>
                          <a:noFill/>
                        </a:ln>
                        <a:solidFill>
                          <a:schemeClr val="tx2"/>
                        </a:solidFill>
                        <a:effectLst/>
                        <a:latin typeface="Arial" charset="0"/>
                      </a:endParaRPr>
                    </a:p>
                  </a:txBody>
                  <a:tcPr marL="24347" marR="24347"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chemeClr val="tx2">
                        <a:lumMod val="20000"/>
                        <a:lumOff val="80000"/>
                      </a:schemeClr>
                    </a:solidFill>
                  </a:tcPr>
                </a:tc>
                <a:tc>
                  <a:txBody>
                    <a:bodyPr/>
                    <a:lstStyle/>
                    <a:p>
                      <a:endParaRPr lang="en-US" sz="300" dirty="0"/>
                    </a:p>
                  </a:txBody>
                  <a:tcPr marL="24347" marR="24347"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chemeClr val="bg2">
                        <a:lumMod val="20000"/>
                        <a:lumOff val="80000"/>
                      </a:schemeClr>
                    </a:solidFill>
                  </a:tcPr>
                </a:tc>
                <a:tc>
                  <a:txBody>
                    <a:bodyPr/>
                    <a:lstStyle/>
                    <a:p>
                      <a:endParaRPr lang="en-US" sz="300" dirty="0"/>
                    </a:p>
                  </a:txBody>
                  <a:tcPr marL="24347" marR="24347"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chemeClr val="tx2">
                        <a:lumMod val="20000"/>
                        <a:lumOff val="80000"/>
                      </a:schemeClr>
                    </a:solidFill>
                  </a:tcPr>
                </a:tc>
                <a:tc>
                  <a:txBody>
                    <a:bodyPr/>
                    <a:lstStyle/>
                    <a:p>
                      <a:pPr marL="0" marR="0" lvl="0" indent="0" algn="l" defTabSz="914400" rtl="0" eaLnBrk="1" fontAlgn="base" latinLnBrk="0" hangingPunct="1">
                        <a:lnSpc>
                          <a:spcPct val="106000"/>
                        </a:lnSpc>
                        <a:spcBef>
                          <a:spcPct val="40000"/>
                        </a:spcBef>
                        <a:spcAft>
                          <a:spcPct val="0"/>
                        </a:spcAft>
                        <a:buClr>
                          <a:schemeClr val="tx1"/>
                        </a:buClr>
                        <a:buSzPct val="80000"/>
                        <a:buFont typeface="Wingdings" pitchFamily="2" charset="2"/>
                        <a:buNone/>
                        <a:tabLst>
                          <a:tab pos="5715000" algn="l"/>
                        </a:tabLst>
                      </a:pPr>
                      <a:endParaRPr kumimoji="0" lang="en-GB" sz="300" b="0" i="0" u="none" strike="noStrike" cap="none" normalizeH="0" baseline="0" dirty="0">
                        <a:ln>
                          <a:noFill/>
                        </a:ln>
                        <a:solidFill>
                          <a:schemeClr val="tx2"/>
                        </a:solidFill>
                        <a:effectLst/>
                        <a:latin typeface="Arial" charset="0"/>
                      </a:endParaRPr>
                    </a:p>
                  </a:txBody>
                  <a:tcPr marL="24347" marR="24347"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chemeClr val="bg2">
                        <a:lumMod val="20000"/>
                        <a:lumOff val="80000"/>
                      </a:schemeClr>
                    </a:solidFill>
                  </a:tcPr>
                </a:tc>
                <a:tc>
                  <a:txBody>
                    <a:bodyPr/>
                    <a:lstStyle/>
                    <a:p>
                      <a:pPr marL="0" marR="0" lvl="0" indent="0" algn="l" defTabSz="914400" rtl="0" eaLnBrk="1" fontAlgn="base" latinLnBrk="0" hangingPunct="1">
                        <a:lnSpc>
                          <a:spcPct val="106000"/>
                        </a:lnSpc>
                        <a:spcBef>
                          <a:spcPct val="40000"/>
                        </a:spcBef>
                        <a:spcAft>
                          <a:spcPct val="0"/>
                        </a:spcAft>
                        <a:buClr>
                          <a:schemeClr val="tx1"/>
                        </a:buClr>
                        <a:buSzPct val="80000"/>
                        <a:buFont typeface="Wingdings" pitchFamily="2" charset="2"/>
                        <a:buNone/>
                        <a:tabLst>
                          <a:tab pos="5715000" algn="l"/>
                        </a:tabLst>
                      </a:pPr>
                      <a:endParaRPr kumimoji="0" lang="en-GB" sz="300" b="0" i="0" u="none" strike="noStrike" cap="none" normalizeH="0" baseline="0" dirty="0">
                        <a:ln>
                          <a:noFill/>
                        </a:ln>
                        <a:solidFill>
                          <a:schemeClr val="tx2"/>
                        </a:solidFill>
                        <a:effectLst/>
                        <a:latin typeface="Arial" charset="0"/>
                      </a:endParaRPr>
                    </a:p>
                  </a:txBody>
                  <a:tcPr marL="24347" marR="24347"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chemeClr val="tx2">
                        <a:lumMod val="20000"/>
                        <a:lumOff val="80000"/>
                      </a:schemeClr>
                    </a:solidFill>
                  </a:tcPr>
                </a:tc>
                <a:tc>
                  <a:txBody>
                    <a:bodyPr/>
                    <a:lstStyle/>
                    <a:p>
                      <a:pPr marL="0" marR="0" lvl="0" indent="0" algn="l" defTabSz="914400" rtl="0" eaLnBrk="1" fontAlgn="base" latinLnBrk="0" hangingPunct="1">
                        <a:lnSpc>
                          <a:spcPct val="106000"/>
                        </a:lnSpc>
                        <a:spcBef>
                          <a:spcPct val="40000"/>
                        </a:spcBef>
                        <a:spcAft>
                          <a:spcPct val="0"/>
                        </a:spcAft>
                        <a:buClr>
                          <a:schemeClr val="tx1"/>
                        </a:buClr>
                        <a:buSzPct val="80000"/>
                        <a:buFont typeface="Wingdings" pitchFamily="2" charset="2"/>
                        <a:buNone/>
                        <a:tabLst>
                          <a:tab pos="5715000" algn="l"/>
                        </a:tabLst>
                      </a:pPr>
                      <a:endParaRPr kumimoji="0" lang="en-GB" sz="300" b="0" i="0" u="none" strike="noStrike" cap="none" normalizeH="0" baseline="0" dirty="0">
                        <a:ln>
                          <a:noFill/>
                        </a:ln>
                        <a:solidFill>
                          <a:schemeClr val="tx2"/>
                        </a:solidFill>
                        <a:effectLst/>
                        <a:latin typeface="Arial" charset="0"/>
                      </a:endParaRPr>
                    </a:p>
                  </a:txBody>
                  <a:tcPr marL="24347" marR="24347" marT="0" marB="0" anchor="ctr" horzOverflow="overflow">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solidFill>
                      <a:schemeClr val="bg2">
                        <a:lumMod val="20000"/>
                        <a:lumOff val="80000"/>
                      </a:schemeClr>
                    </a:solidFill>
                  </a:tcPr>
                </a:tc>
                <a:extLst>
                  <a:ext uri="{0D108BD9-81ED-4DB2-BD59-A6C34878D82A}">
                    <a16:rowId xmlns:a16="http://schemas.microsoft.com/office/drawing/2014/main" val="10002"/>
                  </a:ext>
                </a:extLst>
              </a:tr>
            </a:tbl>
          </a:graphicData>
        </a:graphic>
      </p:graphicFrame>
      <p:sp>
        <p:nvSpPr>
          <p:cNvPr id="11" name="Title Placeholder 1">
            <a:extLst>
              <a:ext uri="{FF2B5EF4-FFF2-40B4-BE49-F238E27FC236}">
                <a16:creationId xmlns:a16="http://schemas.microsoft.com/office/drawing/2014/main" id="{8591E88E-C54F-4817-AA29-EF51E77799FB}"/>
              </a:ext>
            </a:extLst>
          </p:cNvPr>
          <p:cNvSpPr>
            <a:spLocks noGrp="1"/>
          </p:cNvSpPr>
          <p:nvPr>
            <p:ph type="title"/>
          </p:nvPr>
        </p:nvSpPr>
        <p:spPr>
          <a:xfrm>
            <a:off x="764236" y="0"/>
            <a:ext cx="10515600" cy="943442"/>
          </a:xfrm>
          <a:prstGeom prst="rect">
            <a:avLst/>
          </a:prstGeom>
        </p:spPr>
        <p:txBody>
          <a:bodyPr vert="horz" lIns="91440" tIns="45720" rIns="91440" bIns="45720" rtlCol="0" anchor="b">
            <a:normAutofit/>
          </a:bodyPr>
          <a:lstStyle/>
          <a:p>
            <a:r>
              <a:rPr lang="en-US"/>
              <a:t>Click to edit Master title style</a:t>
            </a:r>
            <a:endParaRPr lang="en-CA"/>
          </a:p>
        </p:txBody>
      </p:sp>
    </p:spTree>
    <p:extLst>
      <p:ext uri="{BB962C8B-B14F-4D97-AF65-F5344CB8AC3E}">
        <p14:creationId xmlns:p14="http://schemas.microsoft.com/office/powerpoint/2010/main" val="32681257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artial Calendar">
    <p:spTree>
      <p:nvGrpSpPr>
        <p:cNvPr id="1" name=""/>
        <p:cNvGrpSpPr/>
        <p:nvPr/>
      </p:nvGrpSpPr>
      <p:grpSpPr>
        <a:xfrm>
          <a:off x="0" y="0"/>
          <a:ext cx="0" cy="0"/>
          <a:chOff x="0" y="0"/>
          <a:chExt cx="0" cy="0"/>
        </a:xfrm>
      </p:grpSpPr>
      <p:graphicFrame>
        <p:nvGraphicFramePr>
          <p:cNvPr id="9" name="Group 727">
            <a:extLst>
              <a:ext uri="{FF2B5EF4-FFF2-40B4-BE49-F238E27FC236}">
                <a16:creationId xmlns:a16="http://schemas.microsoft.com/office/drawing/2014/main" id="{0FF0BAC5-140B-4DB9-821B-31D4AFB459BA}"/>
              </a:ext>
            </a:extLst>
          </p:cNvPr>
          <p:cNvGraphicFramePr>
            <a:graphicFrameLocks noGrp="1"/>
          </p:cNvGraphicFramePr>
          <p:nvPr userDrawn="1">
            <p:extLst>
              <p:ext uri="{D42A27DB-BD31-4B8C-83A1-F6EECF244321}">
                <p14:modId xmlns:p14="http://schemas.microsoft.com/office/powerpoint/2010/main" val="1648224238"/>
              </p:ext>
            </p:extLst>
          </p:nvPr>
        </p:nvGraphicFramePr>
        <p:xfrm>
          <a:off x="838200" y="1694486"/>
          <a:ext cx="10515601" cy="3630391"/>
        </p:xfrm>
        <a:graphic>
          <a:graphicData uri="http://schemas.openxmlformats.org/drawingml/2006/table">
            <a:tbl>
              <a:tblPr>
                <a:tableStyleId>{08FB837D-C827-4EFA-A057-4D05807E0F7C}</a:tableStyleId>
              </a:tblPr>
              <a:tblGrid>
                <a:gridCol w="1294575">
                  <a:extLst>
                    <a:ext uri="{9D8B030D-6E8A-4147-A177-3AD203B41FA5}">
                      <a16:colId xmlns:a16="http://schemas.microsoft.com/office/drawing/2014/main" val="20016"/>
                    </a:ext>
                  </a:extLst>
                </a:gridCol>
                <a:gridCol w="1294571">
                  <a:extLst>
                    <a:ext uri="{9D8B030D-6E8A-4147-A177-3AD203B41FA5}">
                      <a16:colId xmlns:a16="http://schemas.microsoft.com/office/drawing/2014/main" val="20020"/>
                    </a:ext>
                  </a:extLst>
                </a:gridCol>
                <a:gridCol w="1294571">
                  <a:extLst>
                    <a:ext uri="{9D8B030D-6E8A-4147-A177-3AD203B41FA5}">
                      <a16:colId xmlns:a16="http://schemas.microsoft.com/office/drawing/2014/main" val="20024"/>
                    </a:ext>
                  </a:extLst>
                </a:gridCol>
                <a:gridCol w="1294570">
                  <a:extLst>
                    <a:ext uri="{9D8B030D-6E8A-4147-A177-3AD203B41FA5}">
                      <a16:colId xmlns:a16="http://schemas.microsoft.com/office/drawing/2014/main" val="20028"/>
                    </a:ext>
                  </a:extLst>
                </a:gridCol>
                <a:gridCol w="1294571">
                  <a:extLst>
                    <a:ext uri="{9D8B030D-6E8A-4147-A177-3AD203B41FA5}">
                      <a16:colId xmlns:a16="http://schemas.microsoft.com/office/drawing/2014/main" val="20032"/>
                    </a:ext>
                  </a:extLst>
                </a:gridCol>
                <a:gridCol w="1347581">
                  <a:extLst>
                    <a:ext uri="{9D8B030D-6E8A-4147-A177-3AD203B41FA5}">
                      <a16:colId xmlns:a16="http://schemas.microsoft.com/office/drawing/2014/main" val="1457300402"/>
                    </a:ext>
                  </a:extLst>
                </a:gridCol>
                <a:gridCol w="1347581">
                  <a:extLst>
                    <a:ext uri="{9D8B030D-6E8A-4147-A177-3AD203B41FA5}">
                      <a16:colId xmlns:a16="http://schemas.microsoft.com/office/drawing/2014/main" val="4246209484"/>
                    </a:ext>
                  </a:extLst>
                </a:gridCol>
                <a:gridCol w="1347581">
                  <a:extLst>
                    <a:ext uri="{9D8B030D-6E8A-4147-A177-3AD203B41FA5}">
                      <a16:colId xmlns:a16="http://schemas.microsoft.com/office/drawing/2014/main" val="2239951424"/>
                    </a:ext>
                  </a:extLst>
                </a:gridCol>
              </a:tblGrid>
              <a:tr h="311304">
                <a:tc>
                  <a:txBody>
                    <a:bodyPr/>
                    <a:lstStyle/>
                    <a:p>
                      <a:pPr algn="ctr"/>
                      <a:r>
                        <a:rPr lang="en-US" sz="1600" b="1" dirty="0">
                          <a:latin typeface="Arial" panose="020B0604020202020204" pitchFamily="34" charset="0"/>
                          <a:cs typeface="Arial" panose="020B0604020202020204" pitchFamily="34" charset="0"/>
                        </a:rPr>
                        <a:t>Aug</a:t>
                      </a:r>
                      <a:endParaRPr lang="en-US" sz="1600" b="1" dirty="0">
                        <a:solidFill>
                          <a:schemeClr val="bg1"/>
                        </a:solidFill>
                        <a:latin typeface="Arial" panose="020B0604020202020204" pitchFamily="34" charset="0"/>
                        <a:cs typeface="Arial" panose="020B0604020202020204" pitchFamily="34" charset="0"/>
                      </a:endParaRPr>
                    </a:p>
                  </a:txBody>
                  <a:tcPr marL="88772" marR="88772" marT="44386" marB="44386" anchor="ctr" horzOverflow="overflow">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algn="ctr"/>
                      <a:r>
                        <a:rPr lang="en-US" sz="1600" b="1" dirty="0">
                          <a:latin typeface="Arial" panose="020B0604020202020204" pitchFamily="34" charset="0"/>
                          <a:cs typeface="Arial" panose="020B0604020202020204" pitchFamily="34" charset="0"/>
                        </a:rPr>
                        <a:t>Sep</a:t>
                      </a:r>
                      <a:endParaRPr lang="en-US" sz="1600" b="1" dirty="0">
                        <a:solidFill>
                          <a:schemeClr val="bg1"/>
                        </a:solidFill>
                        <a:latin typeface="Arial" panose="020B0604020202020204" pitchFamily="34" charset="0"/>
                        <a:cs typeface="Arial" panose="020B0604020202020204" pitchFamily="34" charset="0"/>
                      </a:endParaRPr>
                    </a:p>
                  </a:txBody>
                  <a:tcPr marL="88772" marR="88772" marT="44386" marB="44386"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a:r>
                        <a:rPr lang="en-US" sz="1600" b="1" dirty="0">
                          <a:latin typeface="Arial" panose="020B0604020202020204" pitchFamily="34" charset="0"/>
                          <a:cs typeface="Arial" panose="020B0604020202020204" pitchFamily="34" charset="0"/>
                        </a:rPr>
                        <a:t>Oct</a:t>
                      </a:r>
                      <a:endParaRPr lang="en-US" sz="1600" b="1" dirty="0">
                        <a:solidFill>
                          <a:schemeClr val="bg1"/>
                        </a:solidFill>
                        <a:latin typeface="Arial" panose="020B0604020202020204" pitchFamily="34" charset="0"/>
                        <a:cs typeface="Arial" panose="020B0604020202020204" pitchFamily="34" charset="0"/>
                      </a:endParaRPr>
                    </a:p>
                  </a:txBody>
                  <a:tcPr marL="88772" marR="88772" marT="44386" marB="44386"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algn="ctr"/>
                      <a:r>
                        <a:rPr lang="en-US" sz="1600" b="1" dirty="0">
                          <a:latin typeface="Arial" panose="020B0604020202020204" pitchFamily="34" charset="0"/>
                          <a:cs typeface="Arial" panose="020B0604020202020204" pitchFamily="34" charset="0"/>
                        </a:rPr>
                        <a:t>Nov</a:t>
                      </a:r>
                      <a:endParaRPr lang="en-US" sz="1600" b="1" dirty="0">
                        <a:solidFill>
                          <a:schemeClr val="bg1"/>
                        </a:solidFill>
                        <a:latin typeface="Arial" panose="020B0604020202020204" pitchFamily="34" charset="0"/>
                        <a:cs typeface="Arial" panose="020B0604020202020204" pitchFamily="34" charset="0"/>
                      </a:endParaRPr>
                    </a:p>
                  </a:txBody>
                  <a:tcPr marL="88772" marR="88772" marT="44386" marB="44386"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a:r>
                        <a:rPr lang="en-US" sz="1600" b="1" dirty="0">
                          <a:latin typeface="Arial" panose="020B0604020202020204" pitchFamily="34" charset="0"/>
                          <a:cs typeface="Arial" panose="020B0604020202020204" pitchFamily="34" charset="0"/>
                        </a:rPr>
                        <a:t>Dec</a:t>
                      </a:r>
                      <a:endParaRPr lang="en-US" sz="1600" b="1" dirty="0">
                        <a:solidFill>
                          <a:schemeClr val="bg1"/>
                        </a:solidFill>
                        <a:latin typeface="Arial" panose="020B0604020202020204" pitchFamily="34" charset="0"/>
                        <a:cs typeface="Arial" panose="020B0604020202020204" pitchFamily="34" charset="0"/>
                      </a:endParaRPr>
                    </a:p>
                  </a:txBody>
                  <a:tcPr marL="88772" marR="88772" marT="44386" marB="44386"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algn="ctr"/>
                      <a:r>
                        <a:rPr lang="en-US" sz="1600" b="1" dirty="0">
                          <a:latin typeface="Arial" panose="020B0604020202020204" pitchFamily="34" charset="0"/>
                          <a:cs typeface="Arial" panose="020B0604020202020204" pitchFamily="34" charset="0"/>
                        </a:rPr>
                        <a:t>Jan</a:t>
                      </a:r>
                      <a:endParaRPr lang="en-US" sz="1600" b="1" dirty="0">
                        <a:solidFill>
                          <a:schemeClr val="bg1"/>
                        </a:solidFill>
                        <a:latin typeface="Arial" panose="020B0604020202020204" pitchFamily="34" charset="0"/>
                        <a:cs typeface="Arial" panose="020B0604020202020204" pitchFamily="34" charset="0"/>
                      </a:endParaRPr>
                    </a:p>
                  </a:txBody>
                  <a:tcPr marL="24347" marR="24347"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a:r>
                        <a:rPr lang="en-US" sz="1600" b="1" dirty="0">
                          <a:latin typeface="Arial" panose="020B0604020202020204" pitchFamily="34" charset="0"/>
                          <a:cs typeface="Arial" panose="020B0604020202020204" pitchFamily="34" charset="0"/>
                        </a:rPr>
                        <a:t>Feb</a:t>
                      </a:r>
                      <a:endParaRPr lang="en-US" sz="1600" b="1" dirty="0">
                        <a:solidFill>
                          <a:schemeClr val="bg1"/>
                        </a:solidFill>
                        <a:latin typeface="Arial" panose="020B0604020202020204" pitchFamily="34" charset="0"/>
                        <a:cs typeface="Arial" panose="020B0604020202020204" pitchFamily="34" charset="0"/>
                      </a:endParaRPr>
                    </a:p>
                  </a:txBody>
                  <a:tcPr marL="24347" marR="24347"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algn="ctr"/>
                      <a:r>
                        <a:rPr lang="en-US" sz="1600" b="1" dirty="0">
                          <a:latin typeface="Arial" panose="020B0604020202020204" pitchFamily="34" charset="0"/>
                          <a:cs typeface="Arial" panose="020B0604020202020204" pitchFamily="34" charset="0"/>
                        </a:rPr>
                        <a:t>Mar</a:t>
                      </a:r>
                      <a:endParaRPr lang="en-US" sz="1600" b="1" dirty="0">
                        <a:solidFill>
                          <a:schemeClr val="bg1"/>
                        </a:solidFill>
                        <a:latin typeface="Arial" panose="020B0604020202020204" pitchFamily="34" charset="0"/>
                        <a:cs typeface="Arial" panose="020B0604020202020204" pitchFamily="34" charset="0"/>
                      </a:endParaRPr>
                    </a:p>
                  </a:txBody>
                  <a:tcPr marL="24347" marR="24347" marT="0" marB="0" anchor="ctr" horzOverflow="overflow">
                    <a:lnL w="28575" cap="flat" cmpd="sng" algn="ctr">
                      <a:solidFill>
                        <a:schemeClr val="bg1"/>
                      </a:solidFill>
                      <a:prstDash val="solid"/>
                      <a:round/>
                      <a:headEnd type="none" w="med" len="med"/>
                      <a:tailEnd type="none" w="med" len="med"/>
                    </a:lnL>
                    <a:lnB w="28575"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0001"/>
                  </a:ext>
                </a:extLst>
              </a:tr>
              <a:tr h="3297779">
                <a:tc>
                  <a:txBody>
                    <a:bodyPr/>
                    <a:lstStyle/>
                    <a:p>
                      <a:endParaRPr lang="en-US" sz="300" dirty="0"/>
                    </a:p>
                  </a:txBody>
                  <a:tcPr marL="24347" marR="24347" marT="0" marB="0" anchor="ctr" horzOverflow="overflow">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chemeClr val="tx2">
                        <a:lumMod val="20000"/>
                        <a:lumOff val="80000"/>
                      </a:schemeClr>
                    </a:solidFill>
                  </a:tcPr>
                </a:tc>
                <a:tc>
                  <a:txBody>
                    <a:bodyPr/>
                    <a:lstStyle/>
                    <a:p>
                      <a:pPr marL="0" marR="0" lvl="0" indent="0" algn="l" defTabSz="914400" rtl="0" eaLnBrk="1" fontAlgn="base" latinLnBrk="0" hangingPunct="1">
                        <a:lnSpc>
                          <a:spcPct val="106000"/>
                        </a:lnSpc>
                        <a:spcBef>
                          <a:spcPct val="40000"/>
                        </a:spcBef>
                        <a:spcAft>
                          <a:spcPct val="0"/>
                        </a:spcAft>
                        <a:buClr>
                          <a:schemeClr val="tx1"/>
                        </a:buClr>
                        <a:buSzPct val="80000"/>
                        <a:buFont typeface="Wingdings" pitchFamily="2" charset="2"/>
                        <a:buNone/>
                        <a:tabLst>
                          <a:tab pos="5715000" algn="l"/>
                        </a:tabLst>
                      </a:pPr>
                      <a:endParaRPr kumimoji="0" lang="en-GB" sz="300" b="0" i="0" u="none" strike="noStrike" cap="none" normalizeH="0" baseline="0" dirty="0">
                        <a:ln>
                          <a:noFill/>
                        </a:ln>
                        <a:solidFill>
                          <a:schemeClr val="tx2"/>
                        </a:solidFill>
                        <a:effectLst/>
                        <a:latin typeface="Arial" charset="0"/>
                      </a:endParaRPr>
                    </a:p>
                  </a:txBody>
                  <a:tcPr marL="24347" marR="24347"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chemeClr val="bg2">
                        <a:lumMod val="20000"/>
                        <a:lumOff val="80000"/>
                      </a:schemeClr>
                    </a:solidFill>
                  </a:tcPr>
                </a:tc>
                <a:tc>
                  <a:txBody>
                    <a:bodyPr/>
                    <a:lstStyle/>
                    <a:p>
                      <a:pPr marL="0" marR="0" lvl="0" indent="0" algn="l" defTabSz="914400" rtl="0" eaLnBrk="1" fontAlgn="base" latinLnBrk="0" hangingPunct="1">
                        <a:lnSpc>
                          <a:spcPct val="106000"/>
                        </a:lnSpc>
                        <a:spcBef>
                          <a:spcPct val="40000"/>
                        </a:spcBef>
                        <a:spcAft>
                          <a:spcPct val="0"/>
                        </a:spcAft>
                        <a:buClr>
                          <a:schemeClr val="tx1"/>
                        </a:buClr>
                        <a:buSzPct val="80000"/>
                        <a:buFont typeface="Wingdings" pitchFamily="2" charset="2"/>
                        <a:buNone/>
                        <a:tabLst>
                          <a:tab pos="5715000" algn="l"/>
                        </a:tabLst>
                      </a:pPr>
                      <a:endParaRPr kumimoji="0" lang="en-GB" sz="300" b="0" i="0" u="none" strike="noStrike" cap="none" normalizeH="0" baseline="0" dirty="0">
                        <a:ln>
                          <a:noFill/>
                        </a:ln>
                        <a:solidFill>
                          <a:schemeClr val="tx2"/>
                        </a:solidFill>
                        <a:effectLst/>
                        <a:latin typeface="Arial" charset="0"/>
                      </a:endParaRPr>
                    </a:p>
                  </a:txBody>
                  <a:tcPr marL="24347" marR="24347"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chemeClr val="tx2">
                        <a:lumMod val="20000"/>
                        <a:lumOff val="80000"/>
                      </a:schemeClr>
                    </a:solidFill>
                  </a:tcPr>
                </a:tc>
                <a:tc>
                  <a:txBody>
                    <a:bodyPr/>
                    <a:lstStyle/>
                    <a:p>
                      <a:endParaRPr lang="en-US" sz="300" dirty="0"/>
                    </a:p>
                  </a:txBody>
                  <a:tcPr marL="24347" marR="24347"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chemeClr val="bg2">
                        <a:lumMod val="20000"/>
                        <a:lumOff val="80000"/>
                      </a:schemeClr>
                    </a:solidFill>
                  </a:tcPr>
                </a:tc>
                <a:tc>
                  <a:txBody>
                    <a:bodyPr/>
                    <a:lstStyle/>
                    <a:p>
                      <a:endParaRPr lang="en-US" sz="300" dirty="0"/>
                    </a:p>
                  </a:txBody>
                  <a:tcPr marL="24347" marR="24347"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chemeClr val="tx2">
                        <a:lumMod val="20000"/>
                        <a:lumOff val="80000"/>
                      </a:schemeClr>
                    </a:solidFill>
                  </a:tcPr>
                </a:tc>
                <a:tc>
                  <a:txBody>
                    <a:bodyPr/>
                    <a:lstStyle/>
                    <a:p>
                      <a:pPr marL="0" marR="0" lvl="0" indent="0" algn="l" defTabSz="914400" rtl="0" eaLnBrk="1" fontAlgn="base" latinLnBrk="0" hangingPunct="1">
                        <a:lnSpc>
                          <a:spcPct val="106000"/>
                        </a:lnSpc>
                        <a:spcBef>
                          <a:spcPct val="40000"/>
                        </a:spcBef>
                        <a:spcAft>
                          <a:spcPct val="0"/>
                        </a:spcAft>
                        <a:buClr>
                          <a:schemeClr val="tx1"/>
                        </a:buClr>
                        <a:buSzPct val="80000"/>
                        <a:buFont typeface="Wingdings" pitchFamily="2" charset="2"/>
                        <a:buNone/>
                        <a:tabLst>
                          <a:tab pos="5715000" algn="l"/>
                        </a:tabLst>
                      </a:pPr>
                      <a:endParaRPr kumimoji="0" lang="en-GB" sz="300" b="0" i="0" u="none" strike="noStrike" cap="none" normalizeH="0" baseline="0" dirty="0">
                        <a:ln>
                          <a:noFill/>
                        </a:ln>
                        <a:solidFill>
                          <a:schemeClr val="tx2"/>
                        </a:solidFill>
                        <a:effectLst/>
                        <a:latin typeface="Arial" charset="0"/>
                      </a:endParaRPr>
                    </a:p>
                  </a:txBody>
                  <a:tcPr marL="24347" marR="24347"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chemeClr val="bg2">
                        <a:lumMod val="20000"/>
                        <a:lumOff val="80000"/>
                      </a:schemeClr>
                    </a:solidFill>
                  </a:tcPr>
                </a:tc>
                <a:tc>
                  <a:txBody>
                    <a:bodyPr/>
                    <a:lstStyle/>
                    <a:p>
                      <a:pPr marL="0" marR="0" lvl="0" indent="0" algn="l" defTabSz="914400" rtl="0" eaLnBrk="1" fontAlgn="base" latinLnBrk="0" hangingPunct="1">
                        <a:lnSpc>
                          <a:spcPct val="106000"/>
                        </a:lnSpc>
                        <a:spcBef>
                          <a:spcPct val="40000"/>
                        </a:spcBef>
                        <a:spcAft>
                          <a:spcPct val="0"/>
                        </a:spcAft>
                        <a:buClr>
                          <a:schemeClr val="tx1"/>
                        </a:buClr>
                        <a:buSzPct val="80000"/>
                        <a:buFont typeface="Wingdings" pitchFamily="2" charset="2"/>
                        <a:buNone/>
                        <a:tabLst>
                          <a:tab pos="5715000" algn="l"/>
                        </a:tabLst>
                      </a:pPr>
                      <a:endParaRPr kumimoji="0" lang="en-GB" sz="300" b="0" i="0" u="none" strike="noStrike" cap="none" normalizeH="0" baseline="0" dirty="0">
                        <a:ln>
                          <a:noFill/>
                        </a:ln>
                        <a:solidFill>
                          <a:schemeClr val="tx2"/>
                        </a:solidFill>
                        <a:effectLst/>
                        <a:latin typeface="Arial" charset="0"/>
                      </a:endParaRPr>
                    </a:p>
                  </a:txBody>
                  <a:tcPr marL="24347" marR="24347"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chemeClr val="tx2">
                        <a:lumMod val="20000"/>
                        <a:lumOff val="80000"/>
                      </a:schemeClr>
                    </a:solidFill>
                  </a:tcPr>
                </a:tc>
                <a:tc>
                  <a:txBody>
                    <a:bodyPr/>
                    <a:lstStyle/>
                    <a:p>
                      <a:pPr marL="0" marR="0" lvl="0" indent="0" algn="l" defTabSz="914400" rtl="0" eaLnBrk="1" fontAlgn="base" latinLnBrk="0" hangingPunct="1">
                        <a:lnSpc>
                          <a:spcPct val="106000"/>
                        </a:lnSpc>
                        <a:spcBef>
                          <a:spcPct val="40000"/>
                        </a:spcBef>
                        <a:spcAft>
                          <a:spcPct val="0"/>
                        </a:spcAft>
                        <a:buClr>
                          <a:schemeClr val="tx1"/>
                        </a:buClr>
                        <a:buSzPct val="80000"/>
                        <a:buFont typeface="Wingdings" pitchFamily="2" charset="2"/>
                        <a:buNone/>
                        <a:tabLst>
                          <a:tab pos="5715000" algn="l"/>
                        </a:tabLst>
                      </a:pPr>
                      <a:endParaRPr kumimoji="0" lang="en-GB" sz="300" b="0" i="0" u="none" strike="noStrike" cap="none" normalizeH="0" baseline="0" dirty="0">
                        <a:ln>
                          <a:noFill/>
                        </a:ln>
                        <a:solidFill>
                          <a:schemeClr val="tx2"/>
                        </a:solidFill>
                        <a:effectLst/>
                        <a:latin typeface="Arial" charset="0"/>
                      </a:endParaRPr>
                    </a:p>
                  </a:txBody>
                  <a:tcPr marL="24347" marR="24347" marT="0" marB="0" anchor="ctr" horzOverflow="overflow">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solidFill>
                      <a:schemeClr val="bg2">
                        <a:lumMod val="20000"/>
                        <a:lumOff val="80000"/>
                      </a:schemeClr>
                    </a:solidFill>
                  </a:tcPr>
                </a:tc>
                <a:extLst>
                  <a:ext uri="{0D108BD9-81ED-4DB2-BD59-A6C34878D82A}">
                    <a16:rowId xmlns:a16="http://schemas.microsoft.com/office/drawing/2014/main" val="10002"/>
                  </a:ext>
                </a:extLst>
              </a:tr>
            </a:tbl>
          </a:graphicData>
        </a:graphic>
      </p:graphicFrame>
      <p:sp>
        <p:nvSpPr>
          <p:cNvPr id="11" name="Title Placeholder 1">
            <a:extLst>
              <a:ext uri="{FF2B5EF4-FFF2-40B4-BE49-F238E27FC236}">
                <a16:creationId xmlns:a16="http://schemas.microsoft.com/office/drawing/2014/main" id="{8591E88E-C54F-4817-AA29-EF51E77799FB}"/>
              </a:ext>
            </a:extLst>
          </p:cNvPr>
          <p:cNvSpPr>
            <a:spLocks noGrp="1"/>
          </p:cNvSpPr>
          <p:nvPr>
            <p:ph type="title"/>
          </p:nvPr>
        </p:nvSpPr>
        <p:spPr>
          <a:xfrm>
            <a:off x="764236" y="0"/>
            <a:ext cx="10515600" cy="943442"/>
          </a:xfrm>
          <a:prstGeom prst="rect">
            <a:avLst/>
          </a:prstGeom>
        </p:spPr>
        <p:txBody>
          <a:bodyPr vert="horz" lIns="91440" tIns="45720" rIns="91440" bIns="45720" rtlCol="0" anchor="b">
            <a:normAutofit/>
          </a:bodyPr>
          <a:lstStyle/>
          <a:p>
            <a:r>
              <a:rPr lang="en-US"/>
              <a:t>Click to edit Master title style</a:t>
            </a:r>
            <a:endParaRPr lang="en-CA"/>
          </a:p>
        </p:txBody>
      </p:sp>
    </p:spTree>
    <p:extLst>
      <p:ext uri="{BB962C8B-B14F-4D97-AF65-F5344CB8AC3E}">
        <p14:creationId xmlns:p14="http://schemas.microsoft.com/office/powerpoint/2010/main" val="32681257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artial Calendar">
    <p:spTree>
      <p:nvGrpSpPr>
        <p:cNvPr id="1" name=""/>
        <p:cNvGrpSpPr/>
        <p:nvPr/>
      </p:nvGrpSpPr>
      <p:grpSpPr>
        <a:xfrm>
          <a:off x="0" y="0"/>
          <a:ext cx="0" cy="0"/>
          <a:chOff x="0" y="0"/>
          <a:chExt cx="0" cy="0"/>
        </a:xfrm>
      </p:grpSpPr>
      <p:graphicFrame>
        <p:nvGraphicFramePr>
          <p:cNvPr id="9" name="Group 727">
            <a:extLst>
              <a:ext uri="{FF2B5EF4-FFF2-40B4-BE49-F238E27FC236}">
                <a16:creationId xmlns:a16="http://schemas.microsoft.com/office/drawing/2014/main" id="{0FF0BAC5-140B-4DB9-821B-31D4AFB459BA}"/>
              </a:ext>
            </a:extLst>
          </p:cNvPr>
          <p:cNvGraphicFramePr>
            <a:graphicFrameLocks noGrp="1"/>
          </p:cNvGraphicFramePr>
          <p:nvPr userDrawn="1">
            <p:extLst>
              <p:ext uri="{D42A27DB-BD31-4B8C-83A1-F6EECF244321}">
                <p14:modId xmlns:p14="http://schemas.microsoft.com/office/powerpoint/2010/main" val="1648224238"/>
              </p:ext>
            </p:extLst>
          </p:nvPr>
        </p:nvGraphicFramePr>
        <p:xfrm>
          <a:off x="838200" y="1694486"/>
          <a:ext cx="10515601" cy="3630391"/>
        </p:xfrm>
        <a:graphic>
          <a:graphicData uri="http://schemas.openxmlformats.org/drawingml/2006/table">
            <a:tbl>
              <a:tblPr>
                <a:tableStyleId>{08FB837D-C827-4EFA-A057-4D05807E0F7C}</a:tableStyleId>
              </a:tblPr>
              <a:tblGrid>
                <a:gridCol w="1294575">
                  <a:extLst>
                    <a:ext uri="{9D8B030D-6E8A-4147-A177-3AD203B41FA5}">
                      <a16:colId xmlns:a16="http://schemas.microsoft.com/office/drawing/2014/main" val="20016"/>
                    </a:ext>
                  </a:extLst>
                </a:gridCol>
                <a:gridCol w="1294571">
                  <a:extLst>
                    <a:ext uri="{9D8B030D-6E8A-4147-A177-3AD203B41FA5}">
                      <a16:colId xmlns:a16="http://schemas.microsoft.com/office/drawing/2014/main" val="20020"/>
                    </a:ext>
                  </a:extLst>
                </a:gridCol>
                <a:gridCol w="1294571">
                  <a:extLst>
                    <a:ext uri="{9D8B030D-6E8A-4147-A177-3AD203B41FA5}">
                      <a16:colId xmlns:a16="http://schemas.microsoft.com/office/drawing/2014/main" val="20024"/>
                    </a:ext>
                  </a:extLst>
                </a:gridCol>
                <a:gridCol w="1294570">
                  <a:extLst>
                    <a:ext uri="{9D8B030D-6E8A-4147-A177-3AD203B41FA5}">
                      <a16:colId xmlns:a16="http://schemas.microsoft.com/office/drawing/2014/main" val="20028"/>
                    </a:ext>
                  </a:extLst>
                </a:gridCol>
                <a:gridCol w="1294571">
                  <a:extLst>
                    <a:ext uri="{9D8B030D-6E8A-4147-A177-3AD203B41FA5}">
                      <a16:colId xmlns:a16="http://schemas.microsoft.com/office/drawing/2014/main" val="20032"/>
                    </a:ext>
                  </a:extLst>
                </a:gridCol>
                <a:gridCol w="1347581">
                  <a:extLst>
                    <a:ext uri="{9D8B030D-6E8A-4147-A177-3AD203B41FA5}">
                      <a16:colId xmlns:a16="http://schemas.microsoft.com/office/drawing/2014/main" val="1457300402"/>
                    </a:ext>
                  </a:extLst>
                </a:gridCol>
                <a:gridCol w="1347581">
                  <a:extLst>
                    <a:ext uri="{9D8B030D-6E8A-4147-A177-3AD203B41FA5}">
                      <a16:colId xmlns:a16="http://schemas.microsoft.com/office/drawing/2014/main" val="4246209484"/>
                    </a:ext>
                  </a:extLst>
                </a:gridCol>
                <a:gridCol w="1347581">
                  <a:extLst>
                    <a:ext uri="{9D8B030D-6E8A-4147-A177-3AD203B41FA5}">
                      <a16:colId xmlns:a16="http://schemas.microsoft.com/office/drawing/2014/main" val="2239951424"/>
                    </a:ext>
                  </a:extLst>
                </a:gridCol>
              </a:tblGrid>
              <a:tr h="311304">
                <a:tc>
                  <a:txBody>
                    <a:bodyPr/>
                    <a:lstStyle/>
                    <a:p>
                      <a:pPr algn="ctr"/>
                      <a:r>
                        <a:rPr lang="en-US" sz="1600" b="1" dirty="0">
                          <a:latin typeface="Arial" panose="020B0604020202020204" pitchFamily="34" charset="0"/>
                          <a:cs typeface="Arial" panose="020B0604020202020204" pitchFamily="34" charset="0"/>
                        </a:rPr>
                        <a:t>Aug</a:t>
                      </a:r>
                      <a:endParaRPr lang="en-US" sz="1600" b="1" dirty="0">
                        <a:solidFill>
                          <a:schemeClr val="bg1"/>
                        </a:solidFill>
                        <a:latin typeface="Arial" panose="020B0604020202020204" pitchFamily="34" charset="0"/>
                        <a:cs typeface="Arial" panose="020B0604020202020204" pitchFamily="34" charset="0"/>
                      </a:endParaRPr>
                    </a:p>
                  </a:txBody>
                  <a:tcPr marL="88772" marR="88772" marT="44386" marB="44386" anchor="ctr" horzOverflow="overflow">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algn="ctr"/>
                      <a:r>
                        <a:rPr lang="en-US" sz="1600" b="1" dirty="0">
                          <a:latin typeface="Arial" panose="020B0604020202020204" pitchFamily="34" charset="0"/>
                          <a:cs typeface="Arial" panose="020B0604020202020204" pitchFamily="34" charset="0"/>
                        </a:rPr>
                        <a:t>Sep</a:t>
                      </a:r>
                      <a:endParaRPr lang="en-US" sz="1600" b="1" dirty="0">
                        <a:solidFill>
                          <a:schemeClr val="bg1"/>
                        </a:solidFill>
                        <a:latin typeface="Arial" panose="020B0604020202020204" pitchFamily="34" charset="0"/>
                        <a:cs typeface="Arial" panose="020B0604020202020204" pitchFamily="34" charset="0"/>
                      </a:endParaRPr>
                    </a:p>
                  </a:txBody>
                  <a:tcPr marL="88772" marR="88772" marT="44386" marB="44386"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a:r>
                        <a:rPr lang="en-US" sz="1600" b="1" dirty="0">
                          <a:latin typeface="Arial" panose="020B0604020202020204" pitchFamily="34" charset="0"/>
                          <a:cs typeface="Arial" panose="020B0604020202020204" pitchFamily="34" charset="0"/>
                        </a:rPr>
                        <a:t>Oct</a:t>
                      </a:r>
                      <a:endParaRPr lang="en-US" sz="1600" b="1" dirty="0">
                        <a:solidFill>
                          <a:schemeClr val="bg1"/>
                        </a:solidFill>
                        <a:latin typeface="Arial" panose="020B0604020202020204" pitchFamily="34" charset="0"/>
                        <a:cs typeface="Arial" panose="020B0604020202020204" pitchFamily="34" charset="0"/>
                      </a:endParaRPr>
                    </a:p>
                  </a:txBody>
                  <a:tcPr marL="88772" marR="88772" marT="44386" marB="44386"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algn="ctr"/>
                      <a:r>
                        <a:rPr lang="en-US" sz="1600" b="1" dirty="0">
                          <a:latin typeface="Arial" panose="020B0604020202020204" pitchFamily="34" charset="0"/>
                          <a:cs typeface="Arial" panose="020B0604020202020204" pitchFamily="34" charset="0"/>
                        </a:rPr>
                        <a:t>Nov</a:t>
                      </a:r>
                      <a:endParaRPr lang="en-US" sz="1600" b="1" dirty="0">
                        <a:solidFill>
                          <a:schemeClr val="bg1"/>
                        </a:solidFill>
                        <a:latin typeface="Arial" panose="020B0604020202020204" pitchFamily="34" charset="0"/>
                        <a:cs typeface="Arial" panose="020B0604020202020204" pitchFamily="34" charset="0"/>
                      </a:endParaRPr>
                    </a:p>
                  </a:txBody>
                  <a:tcPr marL="88772" marR="88772" marT="44386" marB="44386"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a:r>
                        <a:rPr lang="en-US" sz="1600" b="1" dirty="0">
                          <a:latin typeface="Arial" panose="020B0604020202020204" pitchFamily="34" charset="0"/>
                          <a:cs typeface="Arial" panose="020B0604020202020204" pitchFamily="34" charset="0"/>
                        </a:rPr>
                        <a:t>Dec</a:t>
                      </a:r>
                      <a:endParaRPr lang="en-US" sz="1600" b="1" dirty="0">
                        <a:solidFill>
                          <a:schemeClr val="bg1"/>
                        </a:solidFill>
                        <a:latin typeface="Arial" panose="020B0604020202020204" pitchFamily="34" charset="0"/>
                        <a:cs typeface="Arial" panose="020B0604020202020204" pitchFamily="34" charset="0"/>
                      </a:endParaRPr>
                    </a:p>
                  </a:txBody>
                  <a:tcPr marL="88772" marR="88772" marT="44386" marB="44386"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algn="ctr"/>
                      <a:r>
                        <a:rPr lang="en-US" sz="1600" b="1" dirty="0">
                          <a:latin typeface="Arial" panose="020B0604020202020204" pitchFamily="34" charset="0"/>
                          <a:cs typeface="Arial" panose="020B0604020202020204" pitchFamily="34" charset="0"/>
                        </a:rPr>
                        <a:t>Jan</a:t>
                      </a:r>
                      <a:endParaRPr lang="en-US" sz="1600" b="1" dirty="0">
                        <a:solidFill>
                          <a:schemeClr val="bg1"/>
                        </a:solidFill>
                        <a:latin typeface="Arial" panose="020B0604020202020204" pitchFamily="34" charset="0"/>
                        <a:cs typeface="Arial" panose="020B0604020202020204" pitchFamily="34" charset="0"/>
                      </a:endParaRPr>
                    </a:p>
                  </a:txBody>
                  <a:tcPr marL="24347" marR="24347"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a:r>
                        <a:rPr lang="en-US" sz="1600" b="1" dirty="0">
                          <a:latin typeface="Arial" panose="020B0604020202020204" pitchFamily="34" charset="0"/>
                          <a:cs typeface="Arial" panose="020B0604020202020204" pitchFamily="34" charset="0"/>
                        </a:rPr>
                        <a:t>Feb</a:t>
                      </a:r>
                      <a:endParaRPr lang="en-US" sz="1600" b="1" dirty="0">
                        <a:solidFill>
                          <a:schemeClr val="bg1"/>
                        </a:solidFill>
                        <a:latin typeface="Arial" panose="020B0604020202020204" pitchFamily="34" charset="0"/>
                        <a:cs typeface="Arial" panose="020B0604020202020204" pitchFamily="34" charset="0"/>
                      </a:endParaRPr>
                    </a:p>
                  </a:txBody>
                  <a:tcPr marL="24347" marR="24347"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algn="ctr"/>
                      <a:r>
                        <a:rPr lang="en-US" sz="1600" b="1" dirty="0">
                          <a:latin typeface="Arial" panose="020B0604020202020204" pitchFamily="34" charset="0"/>
                          <a:cs typeface="Arial" panose="020B0604020202020204" pitchFamily="34" charset="0"/>
                        </a:rPr>
                        <a:t>Mar</a:t>
                      </a:r>
                      <a:endParaRPr lang="en-US" sz="1600" b="1" dirty="0">
                        <a:solidFill>
                          <a:schemeClr val="bg1"/>
                        </a:solidFill>
                        <a:latin typeface="Arial" panose="020B0604020202020204" pitchFamily="34" charset="0"/>
                        <a:cs typeface="Arial" panose="020B0604020202020204" pitchFamily="34" charset="0"/>
                      </a:endParaRPr>
                    </a:p>
                  </a:txBody>
                  <a:tcPr marL="24347" marR="24347" marT="0" marB="0" anchor="ctr" horzOverflow="overflow">
                    <a:lnL w="28575" cap="flat" cmpd="sng" algn="ctr">
                      <a:solidFill>
                        <a:schemeClr val="bg1"/>
                      </a:solidFill>
                      <a:prstDash val="solid"/>
                      <a:round/>
                      <a:headEnd type="none" w="med" len="med"/>
                      <a:tailEnd type="none" w="med" len="med"/>
                    </a:lnL>
                    <a:lnB w="28575"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0001"/>
                  </a:ext>
                </a:extLst>
              </a:tr>
              <a:tr h="3297779">
                <a:tc>
                  <a:txBody>
                    <a:bodyPr/>
                    <a:lstStyle/>
                    <a:p>
                      <a:endParaRPr lang="en-US" sz="300" dirty="0"/>
                    </a:p>
                  </a:txBody>
                  <a:tcPr marL="24347" marR="24347" marT="0" marB="0" anchor="ctr" horzOverflow="overflow">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chemeClr val="tx2">
                        <a:lumMod val="20000"/>
                        <a:lumOff val="80000"/>
                      </a:schemeClr>
                    </a:solidFill>
                  </a:tcPr>
                </a:tc>
                <a:tc>
                  <a:txBody>
                    <a:bodyPr/>
                    <a:lstStyle/>
                    <a:p>
                      <a:pPr marL="0" marR="0" lvl="0" indent="0" algn="l" defTabSz="914400" rtl="0" eaLnBrk="1" fontAlgn="base" latinLnBrk="0" hangingPunct="1">
                        <a:lnSpc>
                          <a:spcPct val="106000"/>
                        </a:lnSpc>
                        <a:spcBef>
                          <a:spcPct val="40000"/>
                        </a:spcBef>
                        <a:spcAft>
                          <a:spcPct val="0"/>
                        </a:spcAft>
                        <a:buClr>
                          <a:schemeClr val="tx1"/>
                        </a:buClr>
                        <a:buSzPct val="80000"/>
                        <a:buFont typeface="Wingdings" pitchFamily="2" charset="2"/>
                        <a:buNone/>
                        <a:tabLst>
                          <a:tab pos="5715000" algn="l"/>
                        </a:tabLst>
                      </a:pPr>
                      <a:endParaRPr kumimoji="0" lang="en-GB" sz="300" b="0" i="0" u="none" strike="noStrike" cap="none" normalizeH="0" baseline="0" dirty="0">
                        <a:ln>
                          <a:noFill/>
                        </a:ln>
                        <a:solidFill>
                          <a:schemeClr val="tx2"/>
                        </a:solidFill>
                        <a:effectLst/>
                        <a:latin typeface="Arial" charset="0"/>
                      </a:endParaRPr>
                    </a:p>
                  </a:txBody>
                  <a:tcPr marL="24347" marR="24347"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chemeClr val="bg2">
                        <a:lumMod val="20000"/>
                        <a:lumOff val="80000"/>
                      </a:schemeClr>
                    </a:solidFill>
                  </a:tcPr>
                </a:tc>
                <a:tc>
                  <a:txBody>
                    <a:bodyPr/>
                    <a:lstStyle/>
                    <a:p>
                      <a:pPr marL="0" marR="0" lvl="0" indent="0" algn="l" defTabSz="914400" rtl="0" eaLnBrk="1" fontAlgn="base" latinLnBrk="0" hangingPunct="1">
                        <a:lnSpc>
                          <a:spcPct val="106000"/>
                        </a:lnSpc>
                        <a:spcBef>
                          <a:spcPct val="40000"/>
                        </a:spcBef>
                        <a:spcAft>
                          <a:spcPct val="0"/>
                        </a:spcAft>
                        <a:buClr>
                          <a:schemeClr val="tx1"/>
                        </a:buClr>
                        <a:buSzPct val="80000"/>
                        <a:buFont typeface="Wingdings" pitchFamily="2" charset="2"/>
                        <a:buNone/>
                        <a:tabLst>
                          <a:tab pos="5715000" algn="l"/>
                        </a:tabLst>
                      </a:pPr>
                      <a:endParaRPr kumimoji="0" lang="en-GB" sz="300" b="0" i="0" u="none" strike="noStrike" cap="none" normalizeH="0" baseline="0" dirty="0">
                        <a:ln>
                          <a:noFill/>
                        </a:ln>
                        <a:solidFill>
                          <a:schemeClr val="tx2"/>
                        </a:solidFill>
                        <a:effectLst/>
                        <a:latin typeface="Arial" charset="0"/>
                      </a:endParaRPr>
                    </a:p>
                  </a:txBody>
                  <a:tcPr marL="24347" marR="24347"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chemeClr val="tx2">
                        <a:lumMod val="20000"/>
                        <a:lumOff val="80000"/>
                      </a:schemeClr>
                    </a:solidFill>
                  </a:tcPr>
                </a:tc>
                <a:tc>
                  <a:txBody>
                    <a:bodyPr/>
                    <a:lstStyle/>
                    <a:p>
                      <a:endParaRPr lang="en-US" sz="300" dirty="0"/>
                    </a:p>
                  </a:txBody>
                  <a:tcPr marL="24347" marR="24347"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chemeClr val="bg2">
                        <a:lumMod val="20000"/>
                        <a:lumOff val="80000"/>
                      </a:schemeClr>
                    </a:solidFill>
                  </a:tcPr>
                </a:tc>
                <a:tc>
                  <a:txBody>
                    <a:bodyPr/>
                    <a:lstStyle/>
                    <a:p>
                      <a:endParaRPr lang="en-US" sz="300" dirty="0"/>
                    </a:p>
                  </a:txBody>
                  <a:tcPr marL="24347" marR="24347"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chemeClr val="tx2">
                        <a:lumMod val="20000"/>
                        <a:lumOff val="80000"/>
                      </a:schemeClr>
                    </a:solidFill>
                  </a:tcPr>
                </a:tc>
                <a:tc>
                  <a:txBody>
                    <a:bodyPr/>
                    <a:lstStyle/>
                    <a:p>
                      <a:pPr marL="0" marR="0" lvl="0" indent="0" algn="l" defTabSz="914400" rtl="0" eaLnBrk="1" fontAlgn="base" latinLnBrk="0" hangingPunct="1">
                        <a:lnSpc>
                          <a:spcPct val="106000"/>
                        </a:lnSpc>
                        <a:spcBef>
                          <a:spcPct val="40000"/>
                        </a:spcBef>
                        <a:spcAft>
                          <a:spcPct val="0"/>
                        </a:spcAft>
                        <a:buClr>
                          <a:schemeClr val="tx1"/>
                        </a:buClr>
                        <a:buSzPct val="80000"/>
                        <a:buFont typeface="Wingdings" pitchFamily="2" charset="2"/>
                        <a:buNone/>
                        <a:tabLst>
                          <a:tab pos="5715000" algn="l"/>
                        </a:tabLst>
                      </a:pPr>
                      <a:endParaRPr kumimoji="0" lang="en-GB" sz="300" b="0" i="0" u="none" strike="noStrike" cap="none" normalizeH="0" baseline="0" dirty="0">
                        <a:ln>
                          <a:noFill/>
                        </a:ln>
                        <a:solidFill>
                          <a:schemeClr val="tx2"/>
                        </a:solidFill>
                        <a:effectLst/>
                        <a:latin typeface="Arial" charset="0"/>
                      </a:endParaRPr>
                    </a:p>
                  </a:txBody>
                  <a:tcPr marL="24347" marR="24347"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chemeClr val="bg2">
                        <a:lumMod val="20000"/>
                        <a:lumOff val="80000"/>
                      </a:schemeClr>
                    </a:solidFill>
                  </a:tcPr>
                </a:tc>
                <a:tc>
                  <a:txBody>
                    <a:bodyPr/>
                    <a:lstStyle/>
                    <a:p>
                      <a:pPr marL="0" marR="0" lvl="0" indent="0" algn="l" defTabSz="914400" rtl="0" eaLnBrk="1" fontAlgn="base" latinLnBrk="0" hangingPunct="1">
                        <a:lnSpc>
                          <a:spcPct val="106000"/>
                        </a:lnSpc>
                        <a:spcBef>
                          <a:spcPct val="40000"/>
                        </a:spcBef>
                        <a:spcAft>
                          <a:spcPct val="0"/>
                        </a:spcAft>
                        <a:buClr>
                          <a:schemeClr val="tx1"/>
                        </a:buClr>
                        <a:buSzPct val="80000"/>
                        <a:buFont typeface="Wingdings" pitchFamily="2" charset="2"/>
                        <a:buNone/>
                        <a:tabLst>
                          <a:tab pos="5715000" algn="l"/>
                        </a:tabLst>
                      </a:pPr>
                      <a:endParaRPr kumimoji="0" lang="en-GB" sz="300" b="0" i="0" u="none" strike="noStrike" cap="none" normalizeH="0" baseline="0" dirty="0">
                        <a:ln>
                          <a:noFill/>
                        </a:ln>
                        <a:solidFill>
                          <a:schemeClr val="tx2"/>
                        </a:solidFill>
                        <a:effectLst/>
                        <a:latin typeface="Arial" charset="0"/>
                      </a:endParaRPr>
                    </a:p>
                  </a:txBody>
                  <a:tcPr marL="24347" marR="24347"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chemeClr val="tx2">
                        <a:lumMod val="20000"/>
                        <a:lumOff val="80000"/>
                      </a:schemeClr>
                    </a:solidFill>
                  </a:tcPr>
                </a:tc>
                <a:tc>
                  <a:txBody>
                    <a:bodyPr/>
                    <a:lstStyle/>
                    <a:p>
                      <a:pPr marL="0" marR="0" lvl="0" indent="0" algn="l" defTabSz="914400" rtl="0" eaLnBrk="1" fontAlgn="base" latinLnBrk="0" hangingPunct="1">
                        <a:lnSpc>
                          <a:spcPct val="106000"/>
                        </a:lnSpc>
                        <a:spcBef>
                          <a:spcPct val="40000"/>
                        </a:spcBef>
                        <a:spcAft>
                          <a:spcPct val="0"/>
                        </a:spcAft>
                        <a:buClr>
                          <a:schemeClr val="tx1"/>
                        </a:buClr>
                        <a:buSzPct val="80000"/>
                        <a:buFont typeface="Wingdings" pitchFamily="2" charset="2"/>
                        <a:buNone/>
                        <a:tabLst>
                          <a:tab pos="5715000" algn="l"/>
                        </a:tabLst>
                      </a:pPr>
                      <a:endParaRPr kumimoji="0" lang="en-GB" sz="300" b="0" i="0" u="none" strike="noStrike" cap="none" normalizeH="0" baseline="0" dirty="0">
                        <a:ln>
                          <a:noFill/>
                        </a:ln>
                        <a:solidFill>
                          <a:schemeClr val="tx2"/>
                        </a:solidFill>
                        <a:effectLst/>
                        <a:latin typeface="Arial" charset="0"/>
                      </a:endParaRPr>
                    </a:p>
                  </a:txBody>
                  <a:tcPr marL="24347" marR="24347" marT="0" marB="0" anchor="ctr" horzOverflow="overflow">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solidFill>
                      <a:schemeClr val="bg2">
                        <a:lumMod val="20000"/>
                        <a:lumOff val="80000"/>
                      </a:schemeClr>
                    </a:solidFill>
                  </a:tcPr>
                </a:tc>
                <a:extLst>
                  <a:ext uri="{0D108BD9-81ED-4DB2-BD59-A6C34878D82A}">
                    <a16:rowId xmlns:a16="http://schemas.microsoft.com/office/drawing/2014/main" val="10002"/>
                  </a:ext>
                </a:extLst>
              </a:tr>
            </a:tbl>
          </a:graphicData>
        </a:graphic>
      </p:graphicFrame>
      <p:sp>
        <p:nvSpPr>
          <p:cNvPr id="11" name="Title Placeholder 1">
            <a:extLst>
              <a:ext uri="{FF2B5EF4-FFF2-40B4-BE49-F238E27FC236}">
                <a16:creationId xmlns:a16="http://schemas.microsoft.com/office/drawing/2014/main" id="{8591E88E-C54F-4817-AA29-EF51E77799FB}"/>
              </a:ext>
            </a:extLst>
          </p:cNvPr>
          <p:cNvSpPr>
            <a:spLocks noGrp="1"/>
          </p:cNvSpPr>
          <p:nvPr>
            <p:ph type="title"/>
          </p:nvPr>
        </p:nvSpPr>
        <p:spPr>
          <a:xfrm>
            <a:off x="764236" y="0"/>
            <a:ext cx="10515600" cy="943442"/>
          </a:xfrm>
          <a:prstGeom prst="rect">
            <a:avLst/>
          </a:prstGeom>
        </p:spPr>
        <p:txBody>
          <a:bodyPr vert="horz" lIns="91440" tIns="45720" rIns="91440" bIns="45720" rtlCol="0" anchor="b">
            <a:normAutofit/>
          </a:bodyPr>
          <a:lstStyle/>
          <a:p>
            <a:r>
              <a:rPr lang="en-US"/>
              <a:t>Click to edit Master title style</a:t>
            </a:r>
            <a:endParaRPr lang="en-CA"/>
          </a:p>
        </p:txBody>
      </p:sp>
    </p:spTree>
    <p:extLst>
      <p:ext uri="{BB962C8B-B14F-4D97-AF65-F5344CB8AC3E}">
        <p14:creationId xmlns:p14="http://schemas.microsoft.com/office/powerpoint/2010/main" val="32681257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artial Calendar">
    <p:spTree>
      <p:nvGrpSpPr>
        <p:cNvPr id="1" name=""/>
        <p:cNvGrpSpPr/>
        <p:nvPr/>
      </p:nvGrpSpPr>
      <p:grpSpPr>
        <a:xfrm>
          <a:off x="0" y="0"/>
          <a:ext cx="0" cy="0"/>
          <a:chOff x="0" y="0"/>
          <a:chExt cx="0" cy="0"/>
        </a:xfrm>
      </p:grpSpPr>
      <p:graphicFrame>
        <p:nvGraphicFramePr>
          <p:cNvPr id="9" name="Group 727">
            <a:extLst>
              <a:ext uri="{FF2B5EF4-FFF2-40B4-BE49-F238E27FC236}">
                <a16:creationId xmlns:a16="http://schemas.microsoft.com/office/drawing/2014/main" id="{0FF0BAC5-140B-4DB9-821B-31D4AFB459BA}"/>
              </a:ext>
            </a:extLst>
          </p:cNvPr>
          <p:cNvGraphicFramePr>
            <a:graphicFrameLocks noGrp="1"/>
          </p:cNvGraphicFramePr>
          <p:nvPr userDrawn="1">
            <p:extLst>
              <p:ext uri="{D42A27DB-BD31-4B8C-83A1-F6EECF244321}">
                <p14:modId xmlns:p14="http://schemas.microsoft.com/office/powerpoint/2010/main" val="1648224238"/>
              </p:ext>
            </p:extLst>
          </p:nvPr>
        </p:nvGraphicFramePr>
        <p:xfrm>
          <a:off x="838200" y="1694486"/>
          <a:ext cx="10515601" cy="3630391"/>
        </p:xfrm>
        <a:graphic>
          <a:graphicData uri="http://schemas.openxmlformats.org/drawingml/2006/table">
            <a:tbl>
              <a:tblPr>
                <a:tableStyleId>{08FB837D-C827-4EFA-A057-4D05807E0F7C}</a:tableStyleId>
              </a:tblPr>
              <a:tblGrid>
                <a:gridCol w="1294575">
                  <a:extLst>
                    <a:ext uri="{9D8B030D-6E8A-4147-A177-3AD203B41FA5}">
                      <a16:colId xmlns:a16="http://schemas.microsoft.com/office/drawing/2014/main" val="20016"/>
                    </a:ext>
                  </a:extLst>
                </a:gridCol>
                <a:gridCol w="1294571">
                  <a:extLst>
                    <a:ext uri="{9D8B030D-6E8A-4147-A177-3AD203B41FA5}">
                      <a16:colId xmlns:a16="http://schemas.microsoft.com/office/drawing/2014/main" val="20020"/>
                    </a:ext>
                  </a:extLst>
                </a:gridCol>
                <a:gridCol w="1294571">
                  <a:extLst>
                    <a:ext uri="{9D8B030D-6E8A-4147-A177-3AD203B41FA5}">
                      <a16:colId xmlns:a16="http://schemas.microsoft.com/office/drawing/2014/main" val="20024"/>
                    </a:ext>
                  </a:extLst>
                </a:gridCol>
                <a:gridCol w="1294570">
                  <a:extLst>
                    <a:ext uri="{9D8B030D-6E8A-4147-A177-3AD203B41FA5}">
                      <a16:colId xmlns:a16="http://schemas.microsoft.com/office/drawing/2014/main" val="20028"/>
                    </a:ext>
                  </a:extLst>
                </a:gridCol>
                <a:gridCol w="1294571">
                  <a:extLst>
                    <a:ext uri="{9D8B030D-6E8A-4147-A177-3AD203B41FA5}">
                      <a16:colId xmlns:a16="http://schemas.microsoft.com/office/drawing/2014/main" val="20032"/>
                    </a:ext>
                  </a:extLst>
                </a:gridCol>
                <a:gridCol w="1347581">
                  <a:extLst>
                    <a:ext uri="{9D8B030D-6E8A-4147-A177-3AD203B41FA5}">
                      <a16:colId xmlns:a16="http://schemas.microsoft.com/office/drawing/2014/main" val="1457300402"/>
                    </a:ext>
                  </a:extLst>
                </a:gridCol>
                <a:gridCol w="1347581">
                  <a:extLst>
                    <a:ext uri="{9D8B030D-6E8A-4147-A177-3AD203B41FA5}">
                      <a16:colId xmlns:a16="http://schemas.microsoft.com/office/drawing/2014/main" val="4246209484"/>
                    </a:ext>
                  </a:extLst>
                </a:gridCol>
                <a:gridCol w="1347581">
                  <a:extLst>
                    <a:ext uri="{9D8B030D-6E8A-4147-A177-3AD203B41FA5}">
                      <a16:colId xmlns:a16="http://schemas.microsoft.com/office/drawing/2014/main" val="2239951424"/>
                    </a:ext>
                  </a:extLst>
                </a:gridCol>
              </a:tblGrid>
              <a:tr h="311304">
                <a:tc>
                  <a:txBody>
                    <a:bodyPr/>
                    <a:lstStyle/>
                    <a:p>
                      <a:pPr algn="ctr"/>
                      <a:r>
                        <a:rPr lang="en-US" sz="1600" b="1" dirty="0">
                          <a:latin typeface="Arial" panose="020B0604020202020204" pitchFamily="34" charset="0"/>
                          <a:cs typeface="Arial" panose="020B0604020202020204" pitchFamily="34" charset="0"/>
                        </a:rPr>
                        <a:t>Aug</a:t>
                      </a:r>
                      <a:endParaRPr lang="en-US" sz="1600" b="1" dirty="0">
                        <a:solidFill>
                          <a:schemeClr val="bg1"/>
                        </a:solidFill>
                        <a:latin typeface="Arial" panose="020B0604020202020204" pitchFamily="34" charset="0"/>
                        <a:cs typeface="Arial" panose="020B0604020202020204" pitchFamily="34" charset="0"/>
                      </a:endParaRPr>
                    </a:p>
                  </a:txBody>
                  <a:tcPr marL="88772" marR="88772" marT="44386" marB="44386" anchor="ctr" horzOverflow="overflow">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algn="ctr"/>
                      <a:r>
                        <a:rPr lang="en-US" sz="1600" b="1" dirty="0">
                          <a:latin typeface="Arial" panose="020B0604020202020204" pitchFamily="34" charset="0"/>
                          <a:cs typeface="Arial" panose="020B0604020202020204" pitchFamily="34" charset="0"/>
                        </a:rPr>
                        <a:t>Sep</a:t>
                      </a:r>
                      <a:endParaRPr lang="en-US" sz="1600" b="1" dirty="0">
                        <a:solidFill>
                          <a:schemeClr val="bg1"/>
                        </a:solidFill>
                        <a:latin typeface="Arial" panose="020B0604020202020204" pitchFamily="34" charset="0"/>
                        <a:cs typeface="Arial" panose="020B0604020202020204" pitchFamily="34" charset="0"/>
                      </a:endParaRPr>
                    </a:p>
                  </a:txBody>
                  <a:tcPr marL="88772" marR="88772" marT="44386" marB="44386"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a:r>
                        <a:rPr lang="en-US" sz="1600" b="1" dirty="0">
                          <a:latin typeface="Arial" panose="020B0604020202020204" pitchFamily="34" charset="0"/>
                          <a:cs typeface="Arial" panose="020B0604020202020204" pitchFamily="34" charset="0"/>
                        </a:rPr>
                        <a:t>Oct</a:t>
                      </a:r>
                      <a:endParaRPr lang="en-US" sz="1600" b="1" dirty="0">
                        <a:solidFill>
                          <a:schemeClr val="bg1"/>
                        </a:solidFill>
                        <a:latin typeface="Arial" panose="020B0604020202020204" pitchFamily="34" charset="0"/>
                        <a:cs typeface="Arial" panose="020B0604020202020204" pitchFamily="34" charset="0"/>
                      </a:endParaRPr>
                    </a:p>
                  </a:txBody>
                  <a:tcPr marL="88772" marR="88772" marT="44386" marB="44386"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algn="ctr"/>
                      <a:r>
                        <a:rPr lang="en-US" sz="1600" b="1" dirty="0">
                          <a:latin typeface="Arial" panose="020B0604020202020204" pitchFamily="34" charset="0"/>
                          <a:cs typeface="Arial" panose="020B0604020202020204" pitchFamily="34" charset="0"/>
                        </a:rPr>
                        <a:t>Nov</a:t>
                      </a:r>
                      <a:endParaRPr lang="en-US" sz="1600" b="1" dirty="0">
                        <a:solidFill>
                          <a:schemeClr val="bg1"/>
                        </a:solidFill>
                        <a:latin typeface="Arial" panose="020B0604020202020204" pitchFamily="34" charset="0"/>
                        <a:cs typeface="Arial" panose="020B0604020202020204" pitchFamily="34" charset="0"/>
                      </a:endParaRPr>
                    </a:p>
                  </a:txBody>
                  <a:tcPr marL="88772" marR="88772" marT="44386" marB="44386"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a:r>
                        <a:rPr lang="en-US" sz="1600" b="1" dirty="0">
                          <a:latin typeface="Arial" panose="020B0604020202020204" pitchFamily="34" charset="0"/>
                          <a:cs typeface="Arial" panose="020B0604020202020204" pitchFamily="34" charset="0"/>
                        </a:rPr>
                        <a:t>Dec</a:t>
                      </a:r>
                      <a:endParaRPr lang="en-US" sz="1600" b="1" dirty="0">
                        <a:solidFill>
                          <a:schemeClr val="bg1"/>
                        </a:solidFill>
                        <a:latin typeface="Arial" panose="020B0604020202020204" pitchFamily="34" charset="0"/>
                        <a:cs typeface="Arial" panose="020B0604020202020204" pitchFamily="34" charset="0"/>
                      </a:endParaRPr>
                    </a:p>
                  </a:txBody>
                  <a:tcPr marL="88772" marR="88772" marT="44386" marB="44386"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algn="ctr"/>
                      <a:r>
                        <a:rPr lang="en-US" sz="1600" b="1" dirty="0">
                          <a:latin typeface="Arial" panose="020B0604020202020204" pitchFamily="34" charset="0"/>
                          <a:cs typeface="Arial" panose="020B0604020202020204" pitchFamily="34" charset="0"/>
                        </a:rPr>
                        <a:t>Jan</a:t>
                      </a:r>
                      <a:endParaRPr lang="en-US" sz="1600" b="1" dirty="0">
                        <a:solidFill>
                          <a:schemeClr val="bg1"/>
                        </a:solidFill>
                        <a:latin typeface="Arial" panose="020B0604020202020204" pitchFamily="34" charset="0"/>
                        <a:cs typeface="Arial" panose="020B0604020202020204" pitchFamily="34" charset="0"/>
                      </a:endParaRPr>
                    </a:p>
                  </a:txBody>
                  <a:tcPr marL="24347" marR="24347"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a:r>
                        <a:rPr lang="en-US" sz="1600" b="1" dirty="0">
                          <a:latin typeface="Arial" panose="020B0604020202020204" pitchFamily="34" charset="0"/>
                          <a:cs typeface="Arial" panose="020B0604020202020204" pitchFamily="34" charset="0"/>
                        </a:rPr>
                        <a:t>Feb</a:t>
                      </a:r>
                      <a:endParaRPr lang="en-US" sz="1600" b="1" dirty="0">
                        <a:solidFill>
                          <a:schemeClr val="bg1"/>
                        </a:solidFill>
                        <a:latin typeface="Arial" panose="020B0604020202020204" pitchFamily="34" charset="0"/>
                        <a:cs typeface="Arial" panose="020B0604020202020204" pitchFamily="34" charset="0"/>
                      </a:endParaRPr>
                    </a:p>
                  </a:txBody>
                  <a:tcPr marL="24347" marR="24347"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algn="ctr"/>
                      <a:r>
                        <a:rPr lang="en-US" sz="1600" b="1" dirty="0">
                          <a:latin typeface="Arial" panose="020B0604020202020204" pitchFamily="34" charset="0"/>
                          <a:cs typeface="Arial" panose="020B0604020202020204" pitchFamily="34" charset="0"/>
                        </a:rPr>
                        <a:t>Mar</a:t>
                      </a:r>
                      <a:endParaRPr lang="en-US" sz="1600" b="1" dirty="0">
                        <a:solidFill>
                          <a:schemeClr val="bg1"/>
                        </a:solidFill>
                        <a:latin typeface="Arial" panose="020B0604020202020204" pitchFamily="34" charset="0"/>
                        <a:cs typeface="Arial" panose="020B0604020202020204" pitchFamily="34" charset="0"/>
                      </a:endParaRPr>
                    </a:p>
                  </a:txBody>
                  <a:tcPr marL="24347" marR="24347" marT="0" marB="0" anchor="ctr" horzOverflow="overflow">
                    <a:lnL w="28575" cap="flat" cmpd="sng" algn="ctr">
                      <a:solidFill>
                        <a:schemeClr val="bg1"/>
                      </a:solidFill>
                      <a:prstDash val="solid"/>
                      <a:round/>
                      <a:headEnd type="none" w="med" len="med"/>
                      <a:tailEnd type="none" w="med" len="med"/>
                    </a:lnL>
                    <a:lnB w="28575"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0001"/>
                  </a:ext>
                </a:extLst>
              </a:tr>
              <a:tr h="3297779">
                <a:tc>
                  <a:txBody>
                    <a:bodyPr/>
                    <a:lstStyle/>
                    <a:p>
                      <a:endParaRPr lang="en-US" sz="300" dirty="0"/>
                    </a:p>
                  </a:txBody>
                  <a:tcPr marL="24347" marR="24347" marT="0" marB="0" anchor="ctr" horzOverflow="overflow">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chemeClr val="tx2">
                        <a:lumMod val="20000"/>
                        <a:lumOff val="80000"/>
                      </a:schemeClr>
                    </a:solidFill>
                  </a:tcPr>
                </a:tc>
                <a:tc>
                  <a:txBody>
                    <a:bodyPr/>
                    <a:lstStyle/>
                    <a:p>
                      <a:pPr marL="0" marR="0" lvl="0" indent="0" algn="l" defTabSz="914400" rtl="0" eaLnBrk="1" fontAlgn="base" latinLnBrk="0" hangingPunct="1">
                        <a:lnSpc>
                          <a:spcPct val="106000"/>
                        </a:lnSpc>
                        <a:spcBef>
                          <a:spcPct val="40000"/>
                        </a:spcBef>
                        <a:spcAft>
                          <a:spcPct val="0"/>
                        </a:spcAft>
                        <a:buClr>
                          <a:schemeClr val="tx1"/>
                        </a:buClr>
                        <a:buSzPct val="80000"/>
                        <a:buFont typeface="Wingdings" pitchFamily="2" charset="2"/>
                        <a:buNone/>
                        <a:tabLst>
                          <a:tab pos="5715000" algn="l"/>
                        </a:tabLst>
                      </a:pPr>
                      <a:endParaRPr kumimoji="0" lang="en-GB" sz="300" b="0" i="0" u="none" strike="noStrike" cap="none" normalizeH="0" baseline="0" dirty="0">
                        <a:ln>
                          <a:noFill/>
                        </a:ln>
                        <a:solidFill>
                          <a:schemeClr val="tx2"/>
                        </a:solidFill>
                        <a:effectLst/>
                        <a:latin typeface="Arial" charset="0"/>
                      </a:endParaRPr>
                    </a:p>
                  </a:txBody>
                  <a:tcPr marL="24347" marR="24347"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chemeClr val="bg2">
                        <a:lumMod val="20000"/>
                        <a:lumOff val="80000"/>
                      </a:schemeClr>
                    </a:solidFill>
                  </a:tcPr>
                </a:tc>
                <a:tc>
                  <a:txBody>
                    <a:bodyPr/>
                    <a:lstStyle/>
                    <a:p>
                      <a:pPr marL="0" marR="0" lvl="0" indent="0" algn="l" defTabSz="914400" rtl="0" eaLnBrk="1" fontAlgn="base" latinLnBrk="0" hangingPunct="1">
                        <a:lnSpc>
                          <a:spcPct val="106000"/>
                        </a:lnSpc>
                        <a:spcBef>
                          <a:spcPct val="40000"/>
                        </a:spcBef>
                        <a:spcAft>
                          <a:spcPct val="0"/>
                        </a:spcAft>
                        <a:buClr>
                          <a:schemeClr val="tx1"/>
                        </a:buClr>
                        <a:buSzPct val="80000"/>
                        <a:buFont typeface="Wingdings" pitchFamily="2" charset="2"/>
                        <a:buNone/>
                        <a:tabLst>
                          <a:tab pos="5715000" algn="l"/>
                        </a:tabLst>
                      </a:pPr>
                      <a:endParaRPr kumimoji="0" lang="en-GB" sz="300" b="0" i="0" u="none" strike="noStrike" cap="none" normalizeH="0" baseline="0" dirty="0">
                        <a:ln>
                          <a:noFill/>
                        </a:ln>
                        <a:solidFill>
                          <a:schemeClr val="tx2"/>
                        </a:solidFill>
                        <a:effectLst/>
                        <a:latin typeface="Arial" charset="0"/>
                      </a:endParaRPr>
                    </a:p>
                  </a:txBody>
                  <a:tcPr marL="24347" marR="24347"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chemeClr val="tx2">
                        <a:lumMod val="20000"/>
                        <a:lumOff val="80000"/>
                      </a:schemeClr>
                    </a:solidFill>
                  </a:tcPr>
                </a:tc>
                <a:tc>
                  <a:txBody>
                    <a:bodyPr/>
                    <a:lstStyle/>
                    <a:p>
                      <a:endParaRPr lang="en-US" sz="300" dirty="0"/>
                    </a:p>
                  </a:txBody>
                  <a:tcPr marL="24347" marR="24347"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chemeClr val="bg2">
                        <a:lumMod val="20000"/>
                        <a:lumOff val="80000"/>
                      </a:schemeClr>
                    </a:solidFill>
                  </a:tcPr>
                </a:tc>
                <a:tc>
                  <a:txBody>
                    <a:bodyPr/>
                    <a:lstStyle/>
                    <a:p>
                      <a:endParaRPr lang="en-US" sz="300" dirty="0"/>
                    </a:p>
                  </a:txBody>
                  <a:tcPr marL="24347" marR="24347"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chemeClr val="tx2">
                        <a:lumMod val="20000"/>
                        <a:lumOff val="80000"/>
                      </a:schemeClr>
                    </a:solidFill>
                  </a:tcPr>
                </a:tc>
                <a:tc>
                  <a:txBody>
                    <a:bodyPr/>
                    <a:lstStyle/>
                    <a:p>
                      <a:pPr marL="0" marR="0" lvl="0" indent="0" algn="l" defTabSz="914400" rtl="0" eaLnBrk="1" fontAlgn="base" latinLnBrk="0" hangingPunct="1">
                        <a:lnSpc>
                          <a:spcPct val="106000"/>
                        </a:lnSpc>
                        <a:spcBef>
                          <a:spcPct val="40000"/>
                        </a:spcBef>
                        <a:spcAft>
                          <a:spcPct val="0"/>
                        </a:spcAft>
                        <a:buClr>
                          <a:schemeClr val="tx1"/>
                        </a:buClr>
                        <a:buSzPct val="80000"/>
                        <a:buFont typeface="Wingdings" pitchFamily="2" charset="2"/>
                        <a:buNone/>
                        <a:tabLst>
                          <a:tab pos="5715000" algn="l"/>
                        </a:tabLst>
                      </a:pPr>
                      <a:endParaRPr kumimoji="0" lang="en-GB" sz="300" b="0" i="0" u="none" strike="noStrike" cap="none" normalizeH="0" baseline="0" dirty="0">
                        <a:ln>
                          <a:noFill/>
                        </a:ln>
                        <a:solidFill>
                          <a:schemeClr val="tx2"/>
                        </a:solidFill>
                        <a:effectLst/>
                        <a:latin typeface="Arial" charset="0"/>
                      </a:endParaRPr>
                    </a:p>
                  </a:txBody>
                  <a:tcPr marL="24347" marR="24347"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chemeClr val="bg2">
                        <a:lumMod val="20000"/>
                        <a:lumOff val="80000"/>
                      </a:schemeClr>
                    </a:solidFill>
                  </a:tcPr>
                </a:tc>
                <a:tc>
                  <a:txBody>
                    <a:bodyPr/>
                    <a:lstStyle/>
                    <a:p>
                      <a:pPr marL="0" marR="0" lvl="0" indent="0" algn="l" defTabSz="914400" rtl="0" eaLnBrk="1" fontAlgn="base" latinLnBrk="0" hangingPunct="1">
                        <a:lnSpc>
                          <a:spcPct val="106000"/>
                        </a:lnSpc>
                        <a:spcBef>
                          <a:spcPct val="40000"/>
                        </a:spcBef>
                        <a:spcAft>
                          <a:spcPct val="0"/>
                        </a:spcAft>
                        <a:buClr>
                          <a:schemeClr val="tx1"/>
                        </a:buClr>
                        <a:buSzPct val="80000"/>
                        <a:buFont typeface="Wingdings" pitchFamily="2" charset="2"/>
                        <a:buNone/>
                        <a:tabLst>
                          <a:tab pos="5715000" algn="l"/>
                        </a:tabLst>
                      </a:pPr>
                      <a:endParaRPr kumimoji="0" lang="en-GB" sz="300" b="0" i="0" u="none" strike="noStrike" cap="none" normalizeH="0" baseline="0" dirty="0">
                        <a:ln>
                          <a:noFill/>
                        </a:ln>
                        <a:solidFill>
                          <a:schemeClr val="tx2"/>
                        </a:solidFill>
                        <a:effectLst/>
                        <a:latin typeface="Arial" charset="0"/>
                      </a:endParaRPr>
                    </a:p>
                  </a:txBody>
                  <a:tcPr marL="24347" marR="24347"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chemeClr val="tx2">
                        <a:lumMod val="20000"/>
                        <a:lumOff val="80000"/>
                      </a:schemeClr>
                    </a:solidFill>
                  </a:tcPr>
                </a:tc>
                <a:tc>
                  <a:txBody>
                    <a:bodyPr/>
                    <a:lstStyle/>
                    <a:p>
                      <a:pPr marL="0" marR="0" lvl="0" indent="0" algn="l" defTabSz="914400" rtl="0" eaLnBrk="1" fontAlgn="base" latinLnBrk="0" hangingPunct="1">
                        <a:lnSpc>
                          <a:spcPct val="106000"/>
                        </a:lnSpc>
                        <a:spcBef>
                          <a:spcPct val="40000"/>
                        </a:spcBef>
                        <a:spcAft>
                          <a:spcPct val="0"/>
                        </a:spcAft>
                        <a:buClr>
                          <a:schemeClr val="tx1"/>
                        </a:buClr>
                        <a:buSzPct val="80000"/>
                        <a:buFont typeface="Wingdings" pitchFamily="2" charset="2"/>
                        <a:buNone/>
                        <a:tabLst>
                          <a:tab pos="5715000" algn="l"/>
                        </a:tabLst>
                      </a:pPr>
                      <a:endParaRPr kumimoji="0" lang="en-GB" sz="300" b="0" i="0" u="none" strike="noStrike" cap="none" normalizeH="0" baseline="0" dirty="0">
                        <a:ln>
                          <a:noFill/>
                        </a:ln>
                        <a:solidFill>
                          <a:schemeClr val="tx2"/>
                        </a:solidFill>
                        <a:effectLst/>
                        <a:latin typeface="Arial" charset="0"/>
                      </a:endParaRPr>
                    </a:p>
                  </a:txBody>
                  <a:tcPr marL="24347" marR="24347" marT="0" marB="0" anchor="ctr" horzOverflow="overflow">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solidFill>
                      <a:schemeClr val="bg2">
                        <a:lumMod val="20000"/>
                        <a:lumOff val="80000"/>
                      </a:schemeClr>
                    </a:solidFill>
                  </a:tcPr>
                </a:tc>
                <a:extLst>
                  <a:ext uri="{0D108BD9-81ED-4DB2-BD59-A6C34878D82A}">
                    <a16:rowId xmlns:a16="http://schemas.microsoft.com/office/drawing/2014/main" val="10002"/>
                  </a:ext>
                </a:extLst>
              </a:tr>
            </a:tbl>
          </a:graphicData>
        </a:graphic>
      </p:graphicFrame>
      <p:sp>
        <p:nvSpPr>
          <p:cNvPr id="11" name="Title Placeholder 1">
            <a:extLst>
              <a:ext uri="{FF2B5EF4-FFF2-40B4-BE49-F238E27FC236}">
                <a16:creationId xmlns:a16="http://schemas.microsoft.com/office/drawing/2014/main" id="{8591E88E-C54F-4817-AA29-EF51E77799FB}"/>
              </a:ext>
            </a:extLst>
          </p:cNvPr>
          <p:cNvSpPr>
            <a:spLocks noGrp="1"/>
          </p:cNvSpPr>
          <p:nvPr>
            <p:ph type="title"/>
          </p:nvPr>
        </p:nvSpPr>
        <p:spPr>
          <a:xfrm>
            <a:off x="764236" y="0"/>
            <a:ext cx="10515600" cy="943442"/>
          </a:xfrm>
          <a:prstGeom prst="rect">
            <a:avLst/>
          </a:prstGeom>
        </p:spPr>
        <p:txBody>
          <a:bodyPr vert="horz" lIns="91440" tIns="45720" rIns="91440" bIns="45720" rtlCol="0" anchor="b">
            <a:normAutofit/>
          </a:bodyPr>
          <a:lstStyle/>
          <a:p>
            <a:r>
              <a:rPr lang="en-US"/>
              <a:t>Click to edit Master title style</a:t>
            </a:r>
            <a:endParaRPr lang="en-CA"/>
          </a:p>
        </p:txBody>
      </p:sp>
    </p:spTree>
    <p:extLst>
      <p:ext uri="{BB962C8B-B14F-4D97-AF65-F5344CB8AC3E}">
        <p14:creationId xmlns:p14="http://schemas.microsoft.com/office/powerpoint/2010/main" val="32681257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Slide_1">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CA106DA-E128-774F-B78E-7E2CB9C8C44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27018"/>
          <a:stretch/>
        </p:blipFill>
        <p:spPr>
          <a:xfrm>
            <a:off x="0" y="0"/>
            <a:ext cx="12197816" cy="5005137"/>
          </a:xfrm>
          <a:prstGeom prst="rect">
            <a:avLst/>
          </a:prstGeom>
        </p:spPr>
      </p:pic>
      <p:sp>
        <p:nvSpPr>
          <p:cNvPr id="12" name="Content Placeholder 2">
            <a:extLst>
              <a:ext uri="{FF2B5EF4-FFF2-40B4-BE49-F238E27FC236}">
                <a16:creationId xmlns:a16="http://schemas.microsoft.com/office/drawing/2014/main" id="{5F3CEBC6-B788-3C4C-8E8B-873CBE880822}"/>
              </a:ext>
            </a:extLst>
          </p:cNvPr>
          <p:cNvSpPr>
            <a:spLocks noGrp="1"/>
          </p:cNvSpPr>
          <p:nvPr>
            <p:ph sz="quarter" idx="10" hasCustomPrompt="1"/>
          </p:nvPr>
        </p:nvSpPr>
        <p:spPr>
          <a:xfrm>
            <a:off x="737343" y="4592360"/>
            <a:ext cx="6624749" cy="847147"/>
          </a:xfrm>
        </p:spPr>
        <p:txBody>
          <a:bodyPr anchor="ctr">
            <a:normAutofit/>
          </a:bodyPr>
          <a:lstStyle>
            <a:lvl1pPr marL="0" indent="0">
              <a:buNone/>
              <a:defRPr sz="3200" b="1"/>
            </a:lvl1pPr>
            <a:lvl2pPr marL="457200" indent="0">
              <a:buNone/>
              <a:defRPr/>
            </a:lvl2pPr>
            <a:lvl3pPr marL="914400" indent="0">
              <a:buNone/>
              <a:defRPr/>
            </a:lvl3pPr>
            <a:lvl4pPr marL="1371600" indent="0">
              <a:buNone/>
              <a:defRPr/>
            </a:lvl4pPr>
            <a:lvl5pPr marL="1828800" indent="0">
              <a:buNone/>
              <a:defRPr/>
            </a:lvl5pPr>
          </a:lstStyle>
          <a:p>
            <a:pPr lvl="0"/>
            <a:r>
              <a:rPr lang="en-US"/>
              <a:t>Insert presentation title here</a:t>
            </a:r>
            <a:endParaRPr lang="en-CA"/>
          </a:p>
        </p:txBody>
      </p:sp>
      <p:sp>
        <p:nvSpPr>
          <p:cNvPr id="8" name="Body Level One…">
            <a:extLst>
              <a:ext uri="{FF2B5EF4-FFF2-40B4-BE49-F238E27FC236}">
                <a16:creationId xmlns:a16="http://schemas.microsoft.com/office/drawing/2014/main" id="{D583AB4B-A4A0-814D-8FB8-3E0768C37039}"/>
              </a:ext>
            </a:extLst>
          </p:cNvPr>
          <p:cNvSpPr txBox="1">
            <a:spLocks noGrp="1"/>
          </p:cNvSpPr>
          <p:nvPr>
            <p:ph type="body" idx="11" hasCustomPrompt="1"/>
          </p:nvPr>
        </p:nvSpPr>
        <p:spPr>
          <a:xfrm>
            <a:off x="737342" y="5809145"/>
            <a:ext cx="6624749" cy="847147"/>
          </a:xfrm>
          <a:prstGeom prst="rect">
            <a:avLst/>
          </a:prstGeom>
        </p:spPr>
        <p:txBody>
          <a:bodyPr anchor="t">
            <a:noAutofit/>
          </a:bodyPr>
          <a:lstStyle>
            <a:lvl1pPr marL="0" marR="0" indent="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None/>
              <a:tabLst/>
              <a:defRPr sz="2000" b="0" i="0">
                <a:solidFill>
                  <a:srgbClr val="4D4D4D"/>
                </a:solidFill>
                <a:latin typeface="Arial"/>
                <a:ea typeface="Arial"/>
                <a:cs typeface="Arial"/>
                <a:sym typeface="Arial"/>
              </a:defRPr>
            </a:lvl1pPr>
            <a:lvl2pPr marL="0" indent="0">
              <a:spcBef>
                <a:spcPts val="600"/>
              </a:spcBef>
              <a:buSzTx/>
              <a:buNone/>
              <a:defRPr sz="2200">
                <a:solidFill>
                  <a:srgbClr val="4D4D4D"/>
                </a:solidFill>
                <a:latin typeface="Arial"/>
                <a:ea typeface="Arial"/>
                <a:cs typeface="Arial"/>
                <a:sym typeface="Arial"/>
              </a:defRPr>
            </a:lvl2pPr>
            <a:lvl3pPr marL="0" indent="0">
              <a:spcBef>
                <a:spcPts val="1200"/>
              </a:spcBef>
              <a:buSzTx/>
              <a:buNone/>
              <a:defRPr sz="2200">
                <a:solidFill>
                  <a:srgbClr val="4D4D4D"/>
                </a:solidFill>
                <a:latin typeface="Arial"/>
                <a:ea typeface="Arial"/>
                <a:cs typeface="Arial"/>
                <a:sym typeface="Arial"/>
              </a:defRPr>
            </a:lvl3pPr>
            <a:lvl4pPr marL="0" indent="0">
              <a:spcBef>
                <a:spcPts val="1200"/>
              </a:spcBef>
              <a:buSzTx/>
              <a:buNone/>
              <a:defRPr sz="2200">
                <a:solidFill>
                  <a:srgbClr val="4D4D4D"/>
                </a:solidFill>
                <a:latin typeface="Arial"/>
                <a:ea typeface="Arial"/>
                <a:cs typeface="Arial"/>
                <a:sym typeface="Arial"/>
              </a:defRPr>
            </a:lvl4pPr>
            <a:lvl5pPr marL="0" indent="0">
              <a:spcBef>
                <a:spcPts val="1200"/>
              </a:spcBef>
              <a:buSzTx/>
              <a:buNone/>
              <a:defRPr sz="2200">
                <a:solidFill>
                  <a:srgbClr val="4D4D4D"/>
                </a:solidFill>
                <a:latin typeface="Arial"/>
                <a:ea typeface="Arial"/>
                <a:cs typeface="Arial"/>
                <a:sym typeface="Arial"/>
              </a:defRPr>
            </a:lvl5pPr>
          </a:lstStyle>
          <a:p>
            <a:r>
              <a:rPr lang="en-US"/>
              <a:t>Insert event name if applicable</a:t>
            </a:r>
          </a:p>
          <a:p>
            <a:r>
              <a:rPr lang="en-US"/>
              <a:t>Month day, year</a:t>
            </a:r>
          </a:p>
        </p:txBody>
      </p:sp>
      <p:sp>
        <p:nvSpPr>
          <p:cNvPr id="10" name="Content Placeholder 2">
            <a:extLst>
              <a:ext uri="{FF2B5EF4-FFF2-40B4-BE49-F238E27FC236}">
                <a16:creationId xmlns:a16="http://schemas.microsoft.com/office/drawing/2014/main" id="{454024B3-6B58-1947-895C-858232006487}"/>
              </a:ext>
            </a:extLst>
          </p:cNvPr>
          <p:cNvSpPr>
            <a:spLocks noGrp="1"/>
          </p:cNvSpPr>
          <p:nvPr>
            <p:ph sz="quarter" idx="12" hasCustomPrompt="1"/>
          </p:nvPr>
        </p:nvSpPr>
        <p:spPr>
          <a:xfrm>
            <a:off x="737343" y="5439508"/>
            <a:ext cx="6624749" cy="432347"/>
          </a:xfrm>
        </p:spPr>
        <p:txBody>
          <a:bodyPr anchor="b">
            <a:normAutofit/>
          </a:bodyPr>
          <a:lstStyle>
            <a:lvl1pPr marL="0" indent="0">
              <a:buNone/>
              <a:defRPr sz="2400" b="1"/>
            </a:lvl1pPr>
            <a:lvl2pPr marL="457200" indent="0">
              <a:buNone/>
              <a:defRPr/>
            </a:lvl2pPr>
            <a:lvl3pPr marL="914400" indent="0">
              <a:buNone/>
              <a:defRPr/>
            </a:lvl3pPr>
            <a:lvl4pPr marL="1371600" indent="0">
              <a:buNone/>
              <a:defRPr/>
            </a:lvl4pPr>
            <a:lvl5pPr marL="1828800" indent="0">
              <a:buNone/>
              <a:defRPr/>
            </a:lvl5pPr>
          </a:lstStyle>
          <a:p>
            <a:pPr lvl="0"/>
            <a:r>
              <a:rPr lang="en-US"/>
              <a:t>Name, title</a:t>
            </a:r>
            <a:endParaRPr lang="en-CA"/>
          </a:p>
        </p:txBody>
      </p:sp>
      <p:pic>
        <p:nvPicPr>
          <p:cNvPr id="6" name="Image" descr="Image">
            <a:extLst>
              <a:ext uri="{FF2B5EF4-FFF2-40B4-BE49-F238E27FC236}">
                <a16:creationId xmlns:a16="http://schemas.microsoft.com/office/drawing/2014/main" id="{E6C0DA16-D882-EF41-9455-179AB4F6C82B}"/>
              </a:ext>
            </a:extLst>
          </p:cNvPr>
          <p:cNvPicPr>
            <a:picLocks noChangeAspect="1"/>
          </p:cNvPicPr>
          <p:nvPr userDrawn="1"/>
        </p:nvPicPr>
        <p:blipFill>
          <a:blip r:embed="rId3"/>
          <a:srcRect l="20701" t="42362" r="20701" b="42362"/>
          <a:stretch>
            <a:fillRect/>
          </a:stretch>
        </p:blipFill>
        <p:spPr>
          <a:xfrm>
            <a:off x="8847904" y="5504218"/>
            <a:ext cx="2528199" cy="509286"/>
          </a:xfrm>
          <a:prstGeom prst="rect">
            <a:avLst/>
          </a:prstGeom>
          <a:ln w="12700">
            <a:miter lim="400000"/>
          </a:ln>
        </p:spPr>
      </p:pic>
    </p:spTree>
    <p:extLst>
      <p:ext uri="{BB962C8B-B14F-4D97-AF65-F5344CB8AC3E}">
        <p14:creationId xmlns:p14="http://schemas.microsoft.com/office/powerpoint/2010/main" val="12270903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artial Calendar">
    <p:spTree>
      <p:nvGrpSpPr>
        <p:cNvPr id="1" name=""/>
        <p:cNvGrpSpPr/>
        <p:nvPr/>
      </p:nvGrpSpPr>
      <p:grpSpPr>
        <a:xfrm>
          <a:off x="0" y="0"/>
          <a:ext cx="0" cy="0"/>
          <a:chOff x="0" y="0"/>
          <a:chExt cx="0" cy="0"/>
        </a:xfrm>
      </p:grpSpPr>
      <p:graphicFrame>
        <p:nvGraphicFramePr>
          <p:cNvPr id="9" name="Group 727">
            <a:extLst>
              <a:ext uri="{FF2B5EF4-FFF2-40B4-BE49-F238E27FC236}">
                <a16:creationId xmlns:a16="http://schemas.microsoft.com/office/drawing/2014/main" id="{0FF0BAC5-140B-4DB9-821B-31D4AFB459BA}"/>
              </a:ext>
            </a:extLst>
          </p:cNvPr>
          <p:cNvGraphicFramePr>
            <a:graphicFrameLocks noGrp="1"/>
          </p:cNvGraphicFramePr>
          <p:nvPr userDrawn="1">
            <p:extLst>
              <p:ext uri="{D42A27DB-BD31-4B8C-83A1-F6EECF244321}">
                <p14:modId xmlns:p14="http://schemas.microsoft.com/office/powerpoint/2010/main" val="1648224238"/>
              </p:ext>
            </p:extLst>
          </p:nvPr>
        </p:nvGraphicFramePr>
        <p:xfrm>
          <a:off x="838200" y="1694486"/>
          <a:ext cx="10515601" cy="3630391"/>
        </p:xfrm>
        <a:graphic>
          <a:graphicData uri="http://schemas.openxmlformats.org/drawingml/2006/table">
            <a:tbl>
              <a:tblPr>
                <a:tableStyleId>{08FB837D-C827-4EFA-A057-4D05807E0F7C}</a:tableStyleId>
              </a:tblPr>
              <a:tblGrid>
                <a:gridCol w="1294575">
                  <a:extLst>
                    <a:ext uri="{9D8B030D-6E8A-4147-A177-3AD203B41FA5}">
                      <a16:colId xmlns:a16="http://schemas.microsoft.com/office/drawing/2014/main" val="20016"/>
                    </a:ext>
                  </a:extLst>
                </a:gridCol>
                <a:gridCol w="1294571">
                  <a:extLst>
                    <a:ext uri="{9D8B030D-6E8A-4147-A177-3AD203B41FA5}">
                      <a16:colId xmlns:a16="http://schemas.microsoft.com/office/drawing/2014/main" val="20020"/>
                    </a:ext>
                  </a:extLst>
                </a:gridCol>
                <a:gridCol w="1294571">
                  <a:extLst>
                    <a:ext uri="{9D8B030D-6E8A-4147-A177-3AD203B41FA5}">
                      <a16:colId xmlns:a16="http://schemas.microsoft.com/office/drawing/2014/main" val="20024"/>
                    </a:ext>
                  </a:extLst>
                </a:gridCol>
                <a:gridCol w="1294570">
                  <a:extLst>
                    <a:ext uri="{9D8B030D-6E8A-4147-A177-3AD203B41FA5}">
                      <a16:colId xmlns:a16="http://schemas.microsoft.com/office/drawing/2014/main" val="20028"/>
                    </a:ext>
                  </a:extLst>
                </a:gridCol>
                <a:gridCol w="1294571">
                  <a:extLst>
                    <a:ext uri="{9D8B030D-6E8A-4147-A177-3AD203B41FA5}">
                      <a16:colId xmlns:a16="http://schemas.microsoft.com/office/drawing/2014/main" val="20032"/>
                    </a:ext>
                  </a:extLst>
                </a:gridCol>
                <a:gridCol w="1347581">
                  <a:extLst>
                    <a:ext uri="{9D8B030D-6E8A-4147-A177-3AD203B41FA5}">
                      <a16:colId xmlns:a16="http://schemas.microsoft.com/office/drawing/2014/main" val="1457300402"/>
                    </a:ext>
                  </a:extLst>
                </a:gridCol>
                <a:gridCol w="1347581">
                  <a:extLst>
                    <a:ext uri="{9D8B030D-6E8A-4147-A177-3AD203B41FA5}">
                      <a16:colId xmlns:a16="http://schemas.microsoft.com/office/drawing/2014/main" val="4246209484"/>
                    </a:ext>
                  </a:extLst>
                </a:gridCol>
                <a:gridCol w="1347581">
                  <a:extLst>
                    <a:ext uri="{9D8B030D-6E8A-4147-A177-3AD203B41FA5}">
                      <a16:colId xmlns:a16="http://schemas.microsoft.com/office/drawing/2014/main" val="2239951424"/>
                    </a:ext>
                  </a:extLst>
                </a:gridCol>
              </a:tblGrid>
              <a:tr h="311304">
                <a:tc>
                  <a:txBody>
                    <a:bodyPr/>
                    <a:lstStyle/>
                    <a:p>
                      <a:pPr algn="ctr"/>
                      <a:r>
                        <a:rPr lang="en-US" sz="1600" b="1" dirty="0">
                          <a:latin typeface="Arial" panose="020B0604020202020204" pitchFamily="34" charset="0"/>
                          <a:cs typeface="Arial" panose="020B0604020202020204" pitchFamily="34" charset="0"/>
                        </a:rPr>
                        <a:t>Aug</a:t>
                      </a:r>
                      <a:endParaRPr lang="en-US" sz="1600" b="1" dirty="0">
                        <a:solidFill>
                          <a:schemeClr val="bg1"/>
                        </a:solidFill>
                        <a:latin typeface="Arial" panose="020B0604020202020204" pitchFamily="34" charset="0"/>
                        <a:cs typeface="Arial" panose="020B0604020202020204" pitchFamily="34" charset="0"/>
                      </a:endParaRPr>
                    </a:p>
                  </a:txBody>
                  <a:tcPr marL="88772" marR="88772" marT="44386" marB="44386" anchor="ctr" horzOverflow="overflow">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algn="ctr"/>
                      <a:r>
                        <a:rPr lang="en-US" sz="1600" b="1" dirty="0">
                          <a:latin typeface="Arial" panose="020B0604020202020204" pitchFamily="34" charset="0"/>
                          <a:cs typeface="Arial" panose="020B0604020202020204" pitchFamily="34" charset="0"/>
                        </a:rPr>
                        <a:t>Sep</a:t>
                      </a:r>
                      <a:endParaRPr lang="en-US" sz="1600" b="1" dirty="0">
                        <a:solidFill>
                          <a:schemeClr val="bg1"/>
                        </a:solidFill>
                        <a:latin typeface="Arial" panose="020B0604020202020204" pitchFamily="34" charset="0"/>
                        <a:cs typeface="Arial" panose="020B0604020202020204" pitchFamily="34" charset="0"/>
                      </a:endParaRPr>
                    </a:p>
                  </a:txBody>
                  <a:tcPr marL="88772" marR="88772" marT="44386" marB="44386"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a:r>
                        <a:rPr lang="en-US" sz="1600" b="1" dirty="0">
                          <a:latin typeface="Arial" panose="020B0604020202020204" pitchFamily="34" charset="0"/>
                          <a:cs typeface="Arial" panose="020B0604020202020204" pitchFamily="34" charset="0"/>
                        </a:rPr>
                        <a:t>Oct</a:t>
                      </a:r>
                      <a:endParaRPr lang="en-US" sz="1600" b="1" dirty="0">
                        <a:solidFill>
                          <a:schemeClr val="bg1"/>
                        </a:solidFill>
                        <a:latin typeface="Arial" panose="020B0604020202020204" pitchFamily="34" charset="0"/>
                        <a:cs typeface="Arial" panose="020B0604020202020204" pitchFamily="34" charset="0"/>
                      </a:endParaRPr>
                    </a:p>
                  </a:txBody>
                  <a:tcPr marL="88772" marR="88772" marT="44386" marB="44386"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algn="ctr"/>
                      <a:r>
                        <a:rPr lang="en-US" sz="1600" b="1" dirty="0">
                          <a:latin typeface="Arial" panose="020B0604020202020204" pitchFamily="34" charset="0"/>
                          <a:cs typeface="Arial" panose="020B0604020202020204" pitchFamily="34" charset="0"/>
                        </a:rPr>
                        <a:t>Nov</a:t>
                      </a:r>
                      <a:endParaRPr lang="en-US" sz="1600" b="1" dirty="0">
                        <a:solidFill>
                          <a:schemeClr val="bg1"/>
                        </a:solidFill>
                        <a:latin typeface="Arial" panose="020B0604020202020204" pitchFamily="34" charset="0"/>
                        <a:cs typeface="Arial" panose="020B0604020202020204" pitchFamily="34" charset="0"/>
                      </a:endParaRPr>
                    </a:p>
                  </a:txBody>
                  <a:tcPr marL="88772" marR="88772" marT="44386" marB="44386"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a:r>
                        <a:rPr lang="en-US" sz="1600" b="1" dirty="0">
                          <a:latin typeface="Arial" panose="020B0604020202020204" pitchFamily="34" charset="0"/>
                          <a:cs typeface="Arial" panose="020B0604020202020204" pitchFamily="34" charset="0"/>
                        </a:rPr>
                        <a:t>Dec</a:t>
                      </a:r>
                      <a:endParaRPr lang="en-US" sz="1600" b="1" dirty="0">
                        <a:solidFill>
                          <a:schemeClr val="bg1"/>
                        </a:solidFill>
                        <a:latin typeface="Arial" panose="020B0604020202020204" pitchFamily="34" charset="0"/>
                        <a:cs typeface="Arial" panose="020B0604020202020204" pitchFamily="34" charset="0"/>
                      </a:endParaRPr>
                    </a:p>
                  </a:txBody>
                  <a:tcPr marL="88772" marR="88772" marT="44386" marB="44386"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algn="ctr"/>
                      <a:r>
                        <a:rPr lang="en-US" sz="1600" b="1" dirty="0">
                          <a:latin typeface="Arial" panose="020B0604020202020204" pitchFamily="34" charset="0"/>
                          <a:cs typeface="Arial" panose="020B0604020202020204" pitchFamily="34" charset="0"/>
                        </a:rPr>
                        <a:t>Jan</a:t>
                      </a:r>
                      <a:endParaRPr lang="en-US" sz="1600" b="1" dirty="0">
                        <a:solidFill>
                          <a:schemeClr val="bg1"/>
                        </a:solidFill>
                        <a:latin typeface="Arial" panose="020B0604020202020204" pitchFamily="34" charset="0"/>
                        <a:cs typeface="Arial" panose="020B0604020202020204" pitchFamily="34" charset="0"/>
                      </a:endParaRPr>
                    </a:p>
                  </a:txBody>
                  <a:tcPr marL="24347" marR="24347"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a:r>
                        <a:rPr lang="en-US" sz="1600" b="1" dirty="0">
                          <a:latin typeface="Arial" panose="020B0604020202020204" pitchFamily="34" charset="0"/>
                          <a:cs typeface="Arial" panose="020B0604020202020204" pitchFamily="34" charset="0"/>
                        </a:rPr>
                        <a:t>Feb</a:t>
                      </a:r>
                      <a:endParaRPr lang="en-US" sz="1600" b="1" dirty="0">
                        <a:solidFill>
                          <a:schemeClr val="bg1"/>
                        </a:solidFill>
                        <a:latin typeface="Arial" panose="020B0604020202020204" pitchFamily="34" charset="0"/>
                        <a:cs typeface="Arial" panose="020B0604020202020204" pitchFamily="34" charset="0"/>
                      </a:endParaRPr>
                    </a:p>
                  </a:txBody>
                  <a:tcPr marL="24347" marR="24347"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algn="ctr"/>
                      <a:r>
                        <a:rPr lang="en-US" sz="1600" b="1" dirty="0">
                          <a:latin typeface="Arial" panose="020B0604020202020204" pitchFamily="34" charset="0"/>
                          <a:cs typeface="Arial" panose="020B0604020202020204" pitchFamily="34" charset="0"/>
                        </a:rPr>
                        <a:t>Mar</a:t>
                      </a:r>
                      <a:endParaRPr lang="en-US" sz="1600" b="1" dirty="0">
                        <a:solidFill>
                          <a:schemeClr val="bg1"/>
                        </a:solidFill>
                        <a:latin typeface="Arial" panose="020B0604020202020204" pitchFamily="34" charset="0"/>
                        <a:cs typeface="Arial" panose="020B0604020202020204" pitchFamily="34" charset="0"/>
                      </a:endParaRPr>
                    </a:p>
                  </a:txBody>
                  <a:tcPr marL="24347" marR="24347" marT="0" marB="0" anchor="ctr" horzOverflow="overflow">
                    <a:lnL w="28575" cap="flat" cmpd="sng" algn="ctr">
                      <a:solidFill>
                        <a:schemeClr val="bg1"/>
                      </a:solidFill>
                      <a:prstDash val="solid"/>
                      <a:round/>
                      <a:headEnd type="none" w="med" len="med"/>
                      <a:tailEnd type="none" w="med" len="med"/>
                    </a:lnL>
                    <a:lnB w="28575"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0001"/>
                  </a:ext>
                </a:extLst>
              </a:tr>
              <a:tr h="3297779">
                <a:tc>
                  <a:txBody>
                    <a:bodyPr/>
                    <a:lstStyle/>
                    <a:p>
                      <a:endParaRPr lang="en-US" sz="300" dirty="0"/>
                    </a:p>
                  </a:txBody>
                  <a:tcPr marL="24347" marR="24347" marT="0" marB="0" anchor="ctr" horzOverflow="overflow">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chemeClr val="tx2">
                        <a:lumMod val="20000"/>
                        <a:lumOff val="80000"/>
                      </a:schemeClr>
                    </a:solidFill>
                  </a:tcPr>
                </a:tc>
                <a:tc>
                  <a:txBody>
                    <a:bodyPr/>
                    <a:lstStyle/>
                    <a:p>
                      <a:pPr marL="0" marR="0" lvl="0" indent="0" algn="l" defTabSz="914400" rtl="0" eaLnBrk="1" fontAlgn="base" latinLnBrk="0" hangingPunct="1">
                        <a:lnSpc>
                          <a:spcPct val="106000"/>
                        </a:lnSpc>
                        <a:spcBef>
                          <a:spcPct val="40000"/>
                        </a:spcBef>
                        <a:spcAft>
                          <a:spcPct val="0"/>
                        </a:spcAft>
                        <a:buClr>
                          <a:schemeClr val="tx1"/>
                        </a:buClr>
                        <a:buSzPct val="80000"/>
                        <a:buFont typeface="Wingdings" pitchFamily="2" charset="2"/>
                        <a:buNone/>
                        <a:tabLst>
                          <a:tab pos="5715000" algn="l"/>
                        </a:tabLst>
                      </a:pPr>
                      <a:endParaRPr kumimoji="0" lang="en-GB" sz="300" b="0" i="0" u="none" strike="noStrike" cap="none" normalizeH="0" baseline="0" dirty="0">
                        <a:ln>
                          <a:noFill/>
                        </a:ln>
                        <a:solidFill>
                          <a:schemeClr val="tx2"/>
                        </a:solidFill>
                        <a:effectLst/>
                        <a:latin typeface="Arial" charset="0"/>
                      </a:endParaRPr>
                    </a:p>
                  </a:txBody>
                  <a:tcPr marL="24347" marR="24347"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chemeClr val="bg2">
                        <a:lumMod val="20000"/>
                        <a:lumOff val="80000"/>
                      </a:schemeClr>
                    </a:solidFill>
                  </a:tcPr>
                </a:tc>
                <a:tc>
                  <a:txBody>
                    <a:bodyPr/>
                    <a:lstStyle/>
                    <a:p>
                      <a:pPr marL="0" marR="0" lvl="0" indent="0" algn="l" defTabSz="914400" rtl="0" eaLnBrk="1" fontAlgn="base" latinLnBrk="0" hangingPunct="1">
                        <a:lnSpc>
                          <a:spcPct val="106000"/>
                        </a:lnSpc>
                        <a:spcBef>
                          <a:spcPct val="40000"/>
                        </a:spcBef>
                        <a:spcAft>
                          <a:spcPct val="0"/>
                        </a:spcAft>
                        <a:buClr>
                          <a:schemeClr val="tx1"/>
                        </a:buClr>
                        <a:buSzPct val="80000"/>
                        <a:buFont typeface="Wingdings" pitchFamily="2" charset="2"/>
                        <a:buNone/>
                        <a:tabLst>
                          <a:tab pos="5715000" algn="l"/>
                        </a:tabLst>
                      </a:pPr>
                      <a:endParaRPr kumimoji="0" lang="en-GB" sz="300" b="0" i="0" u="none" strike="noStrike" cap="none" normalizeH="0" baseline="0" dirty="0">
                        <a:ln>
                          <a:noFill/>
                        </a:ln>
                        <a:solidFill>
                          <a:schemeClr val="tx2"/>
                        </a:solidFill>
                        <a:effectLst/>
                        <a:latin typeface="Arial" charset="0"/>
                      </a:endParaRPr>
                    </a:p>
                  </a:txBody>
                  <a:tcPr marL="24347" marR="24347"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chemeClr val="tx2">
                        <a:lumMod val="20000"/>
                        <a:lumOff val="80000"/>
                      </a:schemeClr>
                    </a:solidFill>
                  </a:tcPr>
                </a:tc>
                <a:tc>
                  <a:txBody>
                    <a:bodyPr/>
                    <a:lstStyle/>
                    <a:p>
                      <a:endParaRPr lang="en-US" sz="300" dirty="0"/>
                    </a:p>
                  </a:txBody>
                  <a:tcPr marL="24347" marR="24347"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chemeClr val="bg2">
                        <a:lumMod val="20000"/>
                        <a:lumOff val="80000"/>
                      </a:schemeClr>
                    </a:solidFill>
                  </a:tcPr>
                </a:tc>
                <a:tc>
                  <a:txBody>
                    <a:bodyPr/>
                    <a:lstStyle/>
                    <a:p>
                      <a:endParaRPr lang="en-US" sz="300" dirty="0"/>
                    </a:p>
                  </a:txBody>
                  <a:tcPr marL="24347" marR="24347"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chemeClr val="tx2">
                        <a:lumMod val="20000"/>
                        <a:lumOff val="80000"/>
                      </a:schemeClr>
                    </a:solidFill>
                  </a:tcPr>
                </a:tc>
                <a:tc>
                  <a:txBody>
                    <a:bodyPr/>
                    <a:lstStyle/>
                    <a:p>
                      <a:pPr marL="0" marR="0" lvl="0" indent="0" algn="l" defTabSz="914400" rtl="0" eaLnBrk="1" fontAlgn="base" latinLnBrk="0" hangingPunct="1">
                        <a:lnSpc>
                          <a:spcPct val="106000"/>
                        </a:lnSpc>
                        <a:spcBef>
                          <a:spcPct val="40000"/>
                        </a:spcBef>
                        <a:spcAft>
                          <a:spcPct val="0"/>
                        </a:spcAft>
                        <a:buClr>
                          <a:schemeClr val="tx1"/>
                        </a:buClr>
                        <a:buSzPct val="80000"/>
                        <a:buFont typeface="Wingdings" pitchFamily="2" charset="2"/>
                        <a:buNone/>
                        <a:tabLst>
                          <a:tab pos="5715000" algn="l"/>
                        </a:tabLst>
                      </a:pPr>
                      <a:endParaRPr kumimoji="0" lang="en-GB" sz="300" b="0" i="0" u="none" strike="noStrike" cap="none" normalizeH="0" baseline="0" dirty="0">
                        <a:ln>
                          <a:noFill/>
                        </a:ln>
                        <a:solidFill>
                          <a:schemeClr val="tx2"/>
                        </a:solidFill>
                        <a:effectLst/>
                        <a:latin typeface="Arial" charset="0"/>
                      </a:endParaRPr>
                    </a:p>
                  </a:txBody>
                  <a:tcPr marL="24347" marR="24347"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chemeClr val="bg2">
                        <a:lumMod val="20000"/>
                        <a:lumOff val="80000"/>
                      </a:schemeClr>
                    </a:solidFill>
                  </a:tcPr>
                </a:tc>
                <a:tc>
                  <a:txBody>
                    <a:bodyPr/>
                    <a:lstStyle/>
                    <a:p>
                      <a:pPr marL="0" marR="0" lvl="0" indent="0" algn="l" defTabSz="914400" rtl="0" eaLnBrk="1" fontAlgn="base" latinLnBrk="0" hangingPunct="1">
                        <a:lnSpc>
                          <a:spcPct val="106000"/>
                        </a:lnSpc>
                        <a:spcBef>
                          <a:spcPct val="40000"/>
                        </a:spcBef>
                        <a:spcAft>
                          <a:spcPct val="0"/>
                        </a:spcAft>
                        <a:buClr>
                          <a:schemeClr val="tx1"/>
                        </a:buClr>
                        <a:buSzPct val="80000"/>
                        <a:buFont typeface="Wingdings" pitchFamily="2" charset="2"/>
                        <a:buNone/>
                        <a:tabLst>
                          <a:tab pos="5715000" algn="l"/>
                        </a:tabLst>
                      </a:pPr>
                      <a:endParaRPr kumimoji="0" lang="en-GB" sz="300" b="0" i="0" u="none" strike="noStrike" cap="none" normalizeH="0" baseline="0" dirty="0">
                        <a:ln>
                          <a:noFill/>
                        </a:ln>
                        <a:solidFill>
                          <a:schemeClr val="tx2"/>
                        </a:solidFill>
                        <a:effectLst/>
                        <a:latin typeface="Arial" charset="0"/>
                      </a:endParaRPr>
                    </a:p>
                  </a:txBody>
                  <a:tcPr marL="24347" marR="24347"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chemeClr val="tx2">
                        <a:lumMod val="20000"/>
                        <a:lumOff val="80000"/>
                      </a:schemeClr>
                    </a:solidFill>
                  </a:tcPr>
                </a:tc>
                <a:tc>
                  <a:txBody>
                    <a:bodyPr/>
                    <a:lstStyle/>
                    <a:p>
                      <a:pPr marL="0" marR="0" lvl="0" indent="0" algn="l" defTabSz="914400" rtl="0" eaLnBrk="1" fontAlgn="base" latinLnBrk="0" hangingPunct="1">
                        <a:lnSpc>
                          <a:spcPct val="106000"/>
                        </a:lnSpc>
                        <a:spcBef>
                          <a:spcPct val="40000"/>
                        </a:spcBef>
                        <a:spcAft>
                          <a:spcPct val="0"/>
                        </a:spcAft>
                        <a:buClr>
                          <a:schemeClr val="tx1"/>
                        </a:buClr>
                        <a:buSzPct val="80000"/>
                        <a:buFont typeface="Wingdings" pitchFamily="2" charset="2"/>
                        <a:buNone/>
                        <a:tabLst>
                          <a:tab pos="5715000" algn="l"/>
                        </a:tabLst>
                      </a:pPr>
                      <a:endParaRPr kumimoji="0" lang="en-GB" sz="300" b="0" i="0" u="none" strike="noStrike" cap="none" normalizeH="0" baseline="0" dirty="0">
                        <a:ln>
                          <a:noFill/>
                        </a:ln>
                        <a:solidFill>
                          <a:schemeClr val="tx2"/>
                        </a:solidFill>
                        <a:effectLst/>
                        <a:latin typeface="Arial" charset="0"/>
                      </a:endParaRPr>
                    </a:p>
                  </a:txBody>
                  <a:tcPr marL="24347" marR="24347" marT="0" marB="0" anchor="ctr" horzOverflow="overflow">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solidFill>
                      <a:schemeClr val="bg2">
                        <a:lumMod val="20000"/>
                        <a:lumOff val="80000"/>
                      </a:schemeClr>
                    </a:solidFill>
                  </a:tcPr>
                </a:tc>
                <a:extLst>
                  <a:ext uri="{0D108BD9-81ED-4DB2-BD59-A6C34878D82A}">
                    <a16:rowId xmlns:a16="http://schemas.microsoft.com/office/drawing/2014/main" val="10002"/>
                  </a:ext>
                </a:extLst>
              </a:tr>
            </a:tbl>
          </a:graphicData>
        </a:graphic>
      </p:graphicFrame>
      <p:sp>
        <p:nvSpPr>
          <p:cNvPr id="11" name="Title Placeholder 1">
            <a:extLst>
              <a:ext uri="{FF2B5EF4-FFF2-40B4-BE49-F238E27FC236}">
                <a16:creationId xmlns:a16="http://schemas.microsoft.com/office/drawing/2014/main" id="{8591E88E-C54F-4817-AA29-EF51E77799FB}"/>
              </a:ext>
            </a:extLst>
          </p:cNvPr>
          <p:cNvSpPr>
            <a:spLocks noGrp="1"/>
          </p:cNvSpPr>
          <p:nvPr>
            <p:ph type="title"/>
          </p:nvPr>
        </p:nvSpPr>
        <p:spPr>
          <a:xfrm>
            <a:off x="764236" y="0"/>
            <a:ext cx="10515600" cy="943442"/>
          </a:xfrm>
          <a:prstGeom prst="rect">
            <a:avLst/>
          </a:prstGeom>
        </p:spPr>
        <p:txBody>
          <a:bodyPr vert="horz" lIns="91440" tIns="45720" rIns="91440" bIns="45720" rtlCol="0" anchor="b">
            <a:normAutofit/>
          </a:bodyPr>
          <a:lstStyle/>
          <a:p>
            <a:r>
              <a:rPr lang="en-US"/>
              <a:t>Click to edit Master title style</a:t>
            </a:r>
            <a:endParaRPr lang="en-CA"/>
          </a:p>
        </p:txBody>
      </p:sp>
    </p:spTree>
    <p:extLst>
      <p:ext uri="{BB962C8B-B14F-4D97-AF65-F5344CB8AC3E}">
        <p14:creationId xmlns:p14="http://schemas.microsoft.com/office/powerpoint/2010/main" val="18494264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artial Calendar">
    <p:spTree>
      <p:nvGrpSpPr>
        <p:cNvPr id="1" name=""/>
        <p:cNvGrpSpPr/>
        <p:nvPr/>
      </p:nvGrpSpPr>
      <p:grpSpPr>
        <a:xfrm>
          <a:off x="0" y="0"/>
          <a:ext cx="0" cy="0"/>
          <a:chOff x="0" y="0"/>
          <a:chExt cx="0" cy="0"/>
        </a:xfrm>
      </p:grpSpPr>
      <p:graphicFrame>
        <p:nvGraphicFramePr>
          <p:cNvPr id="9" name="Group 727">
            <a:extLst>
              <a:ext uri="{FF2B5EF4-FFF2-40B4-BE49-F238E27FC236}">
                <a16:creationId xmlns:a16="http://schemas.microsoft.com/office/drawing/2014/main" id="{0FF0BAC5-140B-4DB9-821B-31D4AFB459BA}"/>
              </a:ext>
            </a:extLst>
          </p:cNvPr>
          <p:cNvGraphicFramePr>
            <a:graphicFrameLocks noGrp="1"/>
          </p:cNvGraphicFramePr>
          <p:nvPr userDrawn="1">
            <p:extLst>
              <p:ext uri="{D42A27DB-BD31-4B8C-83A1-F6EECF244321}">
                <p14:modId xmlns:p14="http://schemas.microsoft.com/office/powerpoint/2010/main" val="1648224238"/>
              </p:ext>
            </p:extLst>
          </p:nvPr>
        </p:nvGraphicFramePr>
        <p:xfrm>
          <a:off x="838200" y="1694486"/>
          <a:ext cx="10515601" cy="3630391"/>
        </p:xfrm>
        <a:graphic>
          <a:graphicData uri="http://schemas.openxmlformats.org/drawingml/2006/table">
            <a:tbl>
              <a:tblPr>
                <a:tableStyleId>{08FB837D-C827-4EFA-A057-4D05807E0F7C}</a:tableStyleId>
              </a:tblPr>
              <a:tblGrid>
                <a:gridCol w="1294575">
                  <a:extLst>
                    <a:ext uri="{9D8B030D-6E8A-4147-A177-3AD203B41FA5}">
                      <a16:colId xmlns:a16="http://schemas.microsoft.com/office/drawing/2014/main" val="20016"/>
                    </a:ext>
                  </a:extLst>
                </a:gridCol>
                <a:gridCol w="1294571">
                  <a:extLst>
                    <a:ext uri="{9D8B030D-6E8A-4147-A177-3AD203B41FA5}">
                      <a16:colId xmlns:a16="http://schemas.microsoft.com/office/drawing/2014/main" val="20020"/>
                    </a:ext>
                  </a:extLst>
                </a:gridCol>
                <a:gridCol w="1294571">
                  <a:extLst>
                    <a:ext uri="{9D8B030D-6E8A-4147-A177-3AD203B41FA5}">
                      <a16:colId xmlns:a16="http://schemas.microsoft.com/office/drawing/2014/main" val="20024"/>
                    </a:ext>
                  </a:extLst>
                </a:gridCol>
                <a:gridCol w="1294570">
                  <a:extLst>
                    <a:ext uri="{9D8B030D-6E8A-4147-A177-3AD203B41FA5}">
                      <a16:colId xmlns:a16="http://schemas.microsoft.com/office/drawing/2014/main" val="20028"/>
                    </a:ext>
                  </a:extLst>
                </a:gridCol>
                <a:gridCol w="1294571">
                  <a:extLst>
                    <a:ext uri="{9D8B030D-6E8A-4147-A177-3AD203B41FA5}">
                      <a16:colId xmlns:a16="http://schemas.microsoft.com/office/drawing/2014/main" val="20032"/>
                    </a:ext>
                  </a:extLst>
                </a:gridCol>
                <a:gridCol w="1347581">
                  <a:extLst>
                    <a:ext uri="{9D8B030D-6E8A-4147-A177-3AD203B41FA5}">
                      <a16:colId xmlns:a16="http://schemas.microsoft.com/office/drawing/2014/main" val="1457300402"/>
                    </a:ext>
                  </a:extLst>
                </a:gridCol>
                <a:gridCol w="1347581">
                  <a:extLst>
                    <a:ext uri="{9D8B030D-6E8A-4147-A177-3AD203B41FA5}">
                      <a16:colId xmlns:a16="http://schemas.microsoft.com/office/drawing/2014/main" val="4246209484"/>
                    </a:ext>
                  </a:extLst>
                </a:gridCol>
                <a:gridCol w="1347581">
                  <a:extLst>
                    <a:ext uri="{9D8B030D-6E8A-4147-A177-3AD203B41FA5}">
                      <a16:colId xmlns:a16="http://schemas.microsoft.com/office/drawing/2014/main" val="2239951424"/>
                    </a:ext>
                  </a:extLst>
                </a:gridCol>
              </a:tblGrid>
              <a:tr h="311304">
                <a:tc>
                  <a:txBody>
                    <a:bodyPr/>
                    <a:lstStyle/>
                    <a:p>
                      <a:pPr algn="ctr"/>
                      <a:r>
                        <a:rPr lang="en-US" sz="1600" b="1" dirty="0">
                          <a:latin typeface="Arial" panose="020B0604020202020204" pitchFamily="34" charset="0"/>
                          <a:cs typeface="Arial" panose="020B0604020202020204" pitchFamily="34" charset="0"/>
                        </a:rPr>
                        <a:t>Aug</a:t>
                      </a:r>
                      <a:endParaRPr lang="en-US" sz="1600" b="1" dirty="0">
                        <a:solidFill>
                          <a:schemeClr val="bg1"/>
                        </a:solidFill>
                        <a:latin typeface="Arial" panose="020B0604020202020204" pitchFamily="34" charset="0"/>
                        <a:cs typeface="Arial" panose="020B0604020202020204" pitchFamily="34" charset="0"/>
                      </a:endParaRPr>
                    </a:p>
                  </a:txBody>
                  <a:tcPr marL="88772" marR="88772" marT="44386" marB="44386" anchor="ctr" horzOverflow="overflow">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algn="ctr"/>
                      <a:r>
                        <a:rPr lang="en-US" sz="1600" b="1" dirty="0">
                          <a:latin typeface="Arial" panose="020B0604020202020204" pitchFamily="34" charset="0"/>
                          <a:cs typeface="Arial" panose="020B0604020202020204" pitchFamily="34" charset="0"/>
                        </a:rPr>
                        <a:t>Sep</a:t>
                      </a:r>
                      <a:endParaRPr lang="en-US" sz="1600" b="1" dirty="0">
                        <a:solidFill>
                          <a:schemeClr val="bg1"/>
                        </a:solidFill>
                        <a:latin typeface="Arial" panose="020B0604020202020204" pitchFamily="34" charset="0"/>
                        <a:cs typeface="Arial" panose="020B0604020202020204" pitchFamily="34" charset="0"/>
                      </a:endParaRPr>
                    </a:p>
                  </a:txBody>
                  <a:tcPr marL="88772" marR="88772" marT="44386" marB="44386"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a:r>
                        <a:rPr lang="en-US" sz="1600" b="1" dirty="0">
                          <a:latin typeface="Arial" panose="020B0604020202020204" pitchFamily="34" charset="0"/>
                          <a:cs typeface="Arial" panose="020B0604020202020204" pitchFamily="34" charset="0"/>
                        </a:rPr>
                        <a:t>Oct</a:t>
                      </a:r>
                      <a:endParaRPr lang="en-US" sz="1600" b="1" dirty="0">
                        <a:solidFill>
                          <a:schemeClr val="bg1"/>
                        </a:solidFill>
                        <a:latin typeface="Arial" panose="020B0604020202020204" pitchFamily="34" charset="0"/>
                        <a:cs typeface="Arial" panose="020B0604020202020204" pitchFamily="34" charset="0"/>
                      </a:endParaRPr>
                    </a:p>
                  </a:txBody>
                  <a:tcPr marL="88772" marR="88772" marT="44386" marB="44386"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algn="ctr"/>
                      <a:r>
                        <a:rPr lang="en-US" sz="1600" b="1" dirty="0">
                          <a:latin typeface="Arial" panose="020B0604020202020204" pitchFamily="34" charset="0"/>
                          <a:cs typeface="Arial" panose="020B0604020202020204" pitchFamily="34" charset="0"/>
                        </a:rPr>
                        <a:t>Nov</a:t>
                      </a:r>
                      <a:endParaRPr lang="en-US" sz="1600" b="1" dirty="0">
                        <a:solidFill>
                          <a:schemeClr val="bg1"/>
                        </a:solidFill>
                        <a:latin typeface="Arial" panose="020B0604020202020204" pitchFamily="34" charset="0"/>
                        <a:cs typeface="Arial" panose="020B0604020202020204" pitchFamily="34" charset="0"/>
                      </a:endParaRPr>
                    </a:p>
                  </a:txBody>
                  <a:tcPr marL="88772" marR="88772" marT="44386" marB="44386"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a:r>
                        <a:rPr lang="en-US" sz="1600" b="1" dirty="0">
                          <a:latin typeface="Arial" panose="020B0604020202020204" pitchFamily="34" charset="0"/>
                          <a:cs typeface="Arial" panose="020B0604020202020204" pitchFamily="34" charset="0"/>
                        </a:rPr>
                        <a:t>Dec</a:t>
                      </a:r>
                      <a:endParaRPr lang="en-US" sz="1600" b="1" dirty="0">
                        <a:solidFill>
                          <a:schemeClr val="bg1"/>
                        </a:solidFill>
                        <a:latin typeface="Arial" panose="020B0604020202020204" pitchFamily="34" charset="0"/>
                        <a:cs typeface="Arial" panose="020B0604020202020204" pitchFamily="34" charset="0"/>
                      </a:endParaRPr>
                    </a:p>
                  </a:txBody>
                  <a:tcPr marL="88772" marR="88772" marT="44386" marB="44386"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algn="ctr"/>
                      <a:r>
                        <a:rPr lang="en-US" sz="1600" b="1" dirty="0">
                          <a:latin typeface="Arial" panose="020B0604020202020204" pitchFamily="34" charset="0"/>
                          <a:cs typeface="Arial" panose="020B0604020202020204" pitchFamily="34" charset="0"/>
                        </a:rPr>
                        <a:t>Jan</a:t>
                      </a:r>
                      <a:endParaRPr lang="en-US" sz="1600" b="1" dirty="0">
                        <a:solidFill>
                          <a:schemeClr val="bg1"/>
                        </a:solidFill>
                        <a:latin typeface="Arial" panose="020B0604020202020204" pitchFamily="34" charset="0"/>
                        <a:cs typeface="Arial" panose="020B0604020202020204" pitchFamily="34" charset="0"/>
                      </a:endParaRPr>
                    </a:p>
                  </a:txBody>
                  <a:tcPr marL="24347" marR="24347"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a:r>
                        <a:rPr lang="en-US" sz="1600" b="1" dirty="0">
                          <a:latin typeface="Arial" panose="020B0604020202020204" pitchFamily="34" charset="0"/>
                          <a:cs typeface="Arial" panose="020B0604020202020204" pitchFamily="34" charset="0"/>
                        </a:rPr>
                        <a:t>Feb</a:t>
                      </a:r>
                      <a:endParaRPr lang="en-US" sz="1600" b="1" dirty="0">
                        <a:solidFill>
                          <a:schemeClr val="bg1"/>
                        </a:solidFill>
                        <a:latin typeface="Arial" panose="020B0604020202020204" pitchFamily="34" charset="0"/>
                        <a:cs typeface="Arial" panose="020B0604020202020204" pitchFamily="34" charset="0"/>
                      </a:endParaRPr>
                    </a:p>
                  </a:txBody>
                  <a:tcPr marL="24347" marR="24347"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algn="ctr"/>
                      <a:r>
                        <a:rPr lang="en-US" sz="1600" b="1" dirty="0">
                          <a:latin typeface="Arial" panose="020B0604020202020204" pitchFamily="34" charset="0"/>
                          <a:cs typeface="Arial" panose="020B0604020202020204" pitchFamily="34" charset="0"/>
                        </a:rPr>
                        <a:t>Mar</a:t>
                      </a:r>
                      <a:endParaRPr lang="en-US" sz="1600" b="1" dirty="0">
                        <a:solidFill>
                          <a:schemeClr val="bg1"/>
                        </a:solidFill>
                        <a:latin typeface="Arial" panose="020B0604020202020204" pitchFamily="34" charset="0"/>
                        <a:cs typeface="Arial" panose="020B0604020202020204" pitchFamily="34" charset="0"/>
                      </a:endParaRPr>
                    </a:p>
                  </a:txBody>
                  <a:tcPr marL="24347" marR="24347" marT="0" marB="0" anchor="ctr" horzOverflow="overflow">
                    <a:lnL w="28575" cap="flat" cmpd="sng" algn="ctr">
                      <a:solidFill>
                        <a:schemeClr val="bg1"/>
                      </a:solidFill>
                      <a:prstDash val="solid"/>
                      <a:round/>
                      <a:headEnd type="none" w="med" len="med"/>
                      <a:tailEnd type="none" w="med" len="med"/>
                    </a:lnL>
                    <a:lnB w="28575"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0001"/>
                  </a:ext>
                </a:extLst>
              </a:tr>
              <a:tr h="3297779">
                <a:tc>
                  <a:txBody>
                    <a:bodyPr/>
                    <a:lstStyle/>
                    <a:p>
                      <a:endParaRPr lang="en-US" sz="300" dirty="0"/>
                    </a:p>
                  </a:txBody>
                  <a:tcPr marL="24347" marR="24347" marT="0" marB="0" anchor="ctr" horzOverflow="overflow">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chemeClr val="tx2">
                        <a:lumMod val="20000"/>
                        <a:lumOff val="80000"/>
                      </a:schemeClr>
                    </a:solidFill>
                  </a:tcPr>
                </a:tc>
                <a:tc>
                  <a:txBody>
                    <a:bodyPr/>
                    <a:lstStyle/>
                    <a:p>
                      <a:pPr marL="0" marR="0" lvl="0" indent="0" algn="l" defTabSz="914400" rtl="0" eaLnBrk="1" fontAlgn="base" latinLnBrk="0" hangingPunct="1">
                        <a:lnSpc>
                          <a:spcPct val="106000"/>
                        </a:lnSpc>
                        <a:spcBef>
                          <a:spcPct val="40000"/>
                        </a:spcBef>
                        <a:spcAft>
                          <a:spcPct val="0"/>
                        </a:spcAft>
                        <a:buClr>
                          <a:schemeClr val="tx1"/>
                        </a:buClr>
                        <a:buSzPct val="80000"/>
                        <a:buFont typeface="Wingdings" pitchFamily="2" charset="2"/>
                        <a:buNone/>
                        <a:tabLst>
                          <a:tab pos="5715000" algn="l"/>
                        </a:tabLst>
                      </a:pPr>
                      <a:endParaRPr kumimoji="0" lang="en-GB" sz="300" b="0" i="0" u="none" strike="noStrike" cap="none" normalizeH="0" baseline="0" dirty="0">
                        <a:ln>
                          <a:noFill/>
                        </a:ln>
                        <a:solidFill>
                          <a:schemeClr val="tx2"/>
                        </a:solidFill>
                        <a:effectLst/>
                        <a:latin typeface="Arial" charset="0"/>
                      </a:endParaRPr>
                    </a:p>
                  </a:txBody>
                  <a:tcPr marL="24347" marR="24347"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chemeClr val="bg2">
                        <a:lumMod val="20000"/>
                        <a:lumOff val="80000"/>
                      </a:schemeClr>
                    </a:solidFill>
                  </a:tcPr>
                </a:tc>
                <a:tc>
                  <a:txBody>
                    <a:bodyPr/>
                    <a:lstStyle/>
                    <a:p>
                      <a:pPr marL="0" marR="0" lvl="0" indent="0" algn="l" defTabSz="914400" rtl="0" eaLnBrk="1" fontAlgn="base" latinLnBrk="0" hangingPunct="1">
                        <a:lnSpc>
                          <a:spcPct val="106000"/>
                        </a:lnSpc>
                        <a:spcBef>
                          <a:spcPct val="40000"/>
                        </a:spcBef>
                        <a:spcAft>
                          <a:spcPct val="0"/>
                        </a:spcAft>
                        <a:buClr>
                          <a:schemeClr val="tx1"/>
                        </a:buClr>
                        <a:buSzPct val="80000"/>
                        <a:buFont typeface="Wingdings" pitchFamily="2" charset="2"/>
                        <a:buNone/>
                        <a:tabLst>
                          <a:tab pos="5715000" algn="l"/>
                        </a:tabLst>
                      </a:pPr>
                      <a:endParaRPr kumimoji="0" lang="en-GB" sz="300" b="0" i="0" u="none" strike="noStrike" cap="none" normalizeH="0" baseline="0" dirty="0">
                        <a:ln>
                          <a:noFill/>
                        </a:ln>
                        <a:solidFill>
                          <a:schemeClr val="tx2"/>
                        </a:solidFill>
                        <a:effectLst/>
                        <a:latin typeface="Arial" charset="0"/>
                      </a:endParaRPr>
                    </a:p>
                  </a:txBody>
                  <a:tcPr marL="24347" marR="24347"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chemeClr val="tx2">
                        <a:lumMod val="20000"/>
                        <a:lumOff val="80000"/>
                      </a:schemeClr>
                    </a:solidFill>
                  </a:tcPr>
                </a:tc>
                <a:tc>
                  <a:txBody>
                    <a:bodyPr/>
                    <a:lstStyle/>
                    <a:p>
                      <a:endParaRPr lang="en-US" sz="300" dirty="0"/>
                    </a:p>
                  </a:txBody>
                  <a:tcPr marL="24347" marR="24347"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chemeClr val="bg2">
                        <a:lumMod val="20000"/>
                        <a:lumOff val="80000"/>
                      </a:schemeClr>
                    </a:solidFill>
                  </a:tcPr>
                </a:tc>
                <a:tc>
                  <a:txBody>
                    <a:bodyPr/>
                    <a:lstStyle/>
                    <a:p>
                      <a:endParaRPr lang="en-US" sz="300" dirty="0"/>
                    </a:p>
                  </a:txBody>
                  <a:tcPr marL="24347" marR="24347"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chemeClr val="tx2">
                        <a:lumMod val="20000"/>
                        <a:lumOff val="80000"/>
                      </a:schemeClr>
                    </a:solidFill>
                  </a:tcPr>
                </a:tc>
                <a:tc>
                  <a:txBody>
                    <a:bodyPr/>
                    <a:lstStyle/>
                    <a:p>
                      <a:pPr marL="0" marR="0" lvl="0" indent="0" algn="l" defTabSz="914400" rtl="0" eaLnBrk="1" fontAlgn="base" latinLnBrk="0" hangingPunct="1">
                        <a:lnSpc>
                          <a:spcPct val="106000"/>
                        </a:lnSpc>
                        <a:spcBef>
                          <a:spcPct val="40000"/>
                        </a:spcBef>
                        <a:spcAft>
                          <a:spcPct val="0"/>
                        </a:spcAft>
                        <a:buClr>
                          <a:schemeClr val="tx1"/>
                        </a:buClr>
                        <a:buSzPct val="80000"/>
                        <a:buFont typeface="Wingdings" pitchFamily="2" charset="2"/>
                        <a:buNone/>
                        <a:tabLst>
                          <a:tab pos="5715000" algn="l"/>
                        </a:tabLst>
                      </a:pPr>
                      <a:endParaRPr kumimoji="0" lang="en-GB" sz="300" b="0" i="0" u="none" strike="noStrike" cap="none" normalizeH="0" baseline="0" dirty="0">
                        <a:ln>
                          <a:noFill/>
                        </a:ln>
                        <a:solidFill>
                          <a:schemeClr val="tx2"/>
                        </a:solidFill>
                        <a:effectLst/>
                        <a:latin typeface="Arial" charset="0"/>
                      </a:endParaRPr>
                    </a:p>
                  </a:txBody>
                  <a:tcPr marL="24347" marR="24347"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chemeClr val="bg2">
                        <a:lumMod val="20000"/>
                        <a:lumOff val="80000"/>
                      </a:schemeClr>
                    </a:solidFill>
                  </a:tcPr>
                </a:tc>
                <a:tc>
                  <a:txBody>
                    <a:bodyPr/>
                    <a:lstStyle/>
                    <a:p>
                      <a:pPr marL="0" marR="0" lvl="0" indent="0" algn="l" defTabSz="914400" rtl="0" eaLnBrk="1" fontAlgn="base" latinLnBrk="0" hangingPunct="1">
                        <a:lnSpc>
                          <a:spcPct val="106000"/>
                        </a:lnSpc>
                        <a:spcBef>
                          <a:spcPct val="40000"/>
                        </a:spcBef>
                        <a:spcAft>
                          <a:spcPct val="0"/>
                        </a:spcAft>
                        <a:buClr>
                          <a:schemeClr val="tx1"/>
                        </a:buClr>
                        <a:buSzPct val="80000"/>
                        <a:buFont typeface="Wingdings" pitchFamily="2" charset="2"/>
                        <a:buNone/>
                        <a:tabLst>
                          <a:tab pos="5715000" algn="l"/>
                        </a:tabLst>
                      </a:pPr>
                      <a:endParaRPr kumimoji="0" lang="en-GB" sz="300" b="0" i="0" u="none" strike="noStrike" cap="none" normalizeH="0" baseline="0" dirty="0">
                        <a:ln>
                          <a:noFill/>
                        </a:ln>
                        <a:solidFill>
                          <a:schemeClr val="tx2"/>
                        </a:solidFill>
                        <a:effectLst/>
                        <a:latin typeface="Arial" charset="0"/>
                      </a:endParaRPr>
                    </a:p>
                  </a:txBody>
                  <a:tcPr marL="24347" marR="24347"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chemeClr val="tx2">
                        <a:lumMod val="20000"/>
                        <a:lumOff val="80000"/>
                      </a:schemeClr>
                    </a:solidFill>
                  </a:tcPr>
                </a:tc>
                <a:tc>
                  <a:txBody>
                    <a:bodyPr/>
                    <a:lstStyle/>
                    <a:p>
                      <a:pPr marL="0" marR="0" lvl="0" indent="0" algn="l" defTabSz="914400" rtl="0" eaLnBrk="1" fontAlgn="base" latinLnBrk="0" hangingPunct="1">
                        <a:lnSpc>
                          <a:spcPct val="106000"/>
                        </a:lnSpc>
                        <a:spcBef>
                          <a:spcPct val="40000"/>
                        </a:spcBef>
                        <a:spcAft>
                          <a:spcPct val="0"/>
                        </a:spcAft>
                        <a:buClr>
                          <a:schemeClr val="tx1"/>
                        </a:buClr>
                        <a:buSzPct val="80000"/>
                        <a:buFont typeface="Wingdings" pitchFamily="2" charset="2"/>
                        <a:buNone/>
                        <a:tabLst>
                          <a:tab pos="5715000" algn="l"/>
                        </a:tabLst>
                      </a:pPr>
                      <a:endParaRPr kumimoji="0" lang="en-GB" sz="300" b="0" i="0" u="none" strike="noStrike" cap="none" normalizeH="0" baseline="0" dirty="0">
                        <a:ln>
                          <a:noFill/>
                        </a:ln>
                        <a:solidFill>
                          <a:schemeClr val="tx2"/>
                        </a:solidFill>
                        <a:effectLst/>
                        <a:latin typeface="Arial" charset="0"/>
                      </a:endParaRPr>
                    </a:p>
                  </a:txBody>
                  <a:tcPr marL="24347" marR="24347" marT="0" marB="0" anchor="ctr" horzOverflow="overflow">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solidFill>
                      <a:schemeClr val="bg2">
                        <a:lumMod val="20000"/>
                        <a:lumOff val="80000"/>
                      </a:schemeClr>
                    </a:solidFill>
                  </a:tcPr>
                </a:tc>
                <a:extLst>
                  <a:ext uri="{0D108BD9-81ED-4DB2-BD59-A6C34878D82A}">
                    <a16:rowId xmlns:a16="http://schemas.microsoft.com/office/drawing/2014/main" val="10002"/>
                  </a:ext>
                </a:extLst>
              </a:tr>
            </a:tbl>
          </a:graphicData>
        </a:graphic>
      </p:graphicFrame>
      <p:sp>
        <p:nvSpPr>
          <p:cNvPr id="11" name="Title Placeholder 1">
            <a:extLst>
              <a:ext uri="{FF2B5EF4-FFF2-40B4-BE49-F238E27FC236}">
                <a16:creationId xmlns:a16="http://schemas.microsoft.com/office/drawing/2014/main" id="{8591E88E-C54F-4817-AA29-EF51E77799FB}"/>
              </a:ext>
            </a:extLst>
          </p:cNvPr>
          <p:cNvSpPr>
            <a:spLocks noGrp="1"/>
          </p:cNvSpPr>
          <p:nvPr>
            <p:ph type="title"/>
          </p:nvPr>
        </p:nvSpPr>
        <p:spPr>
          <a:xfrm>
            <a:off x="764236" y="0"/>
            <a:ext cx="10515600" cy="943442"/>
          </a:xfrm>
          <a:prstGeom prst="rect">
            <a:avLst/>
          </a:prstGeom>
        </p:spPr>
        <p:txBody>
          <a:bodyPr vert="horz" lIns="91440" tIns="45720" rIns="91440" bIns="45720" rtlCol="0" anchor="b">
            <a:normAutofit/>
          </a:bodyPr>
          <a:lstStyle/>
          <a:p>
            <a:r>
              <a:rPr lang="en-US"/>
              <a:t>Click to edit Master title style</a:t>
            </a:r>
            <a:endParaRPr lang="en-CA"/>
          </a:p>
        </p:txBody>
      </p:sp>
    </p:spTree>
    <p:extLst>
      <p:ext uri="{BB962C8B-B14F-4D97-AF65-F5344CB8AC3E}">
        <p14:creationId xmlns:p14="http://schemas.microsoft.com/office/powerpoint/2010/main" val="32681257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artial Calendar">
    <p:spTree>
      <p:nvGrpSpPr>
        <p:cNvPr id="1" name=""/>
        <p:cNvGrpSpPr/>
        <p:nvPr/>
      </p:nvGrpSpPr>
      <p:grpSpPr>
        <a:xfrm>
          <a:off x="0" y="0"/>
          <a:ext cx="0" cy="0"/>
          <a:chOff x="0" y="0"/>
          <a:chExt cx="0" cy="0"/>
        </a:xfrm>
      </p:grpSpPr>
      <p:graphicFrame>
        <p:nvGraphicFramePr>
          <p:cNvPr id="9" name="Group 727">
            <a:extLst>
              <a:ext uri="{FF2B5EF4-FFF2-40B4-BE49-F238E27FC236}">
                <a16:creationId xmlns:a16="http://schemas.microsoft.com/office/drawing/2014/main" id="{0FF0BAC5-140B-4DB9-821B-31D4AFB459BA}"/>
              </a:ext>
            </a:extLst>
          </p:cNvPr>
          <p:cNvGraphicFramePr>
            <a:graphicFrameLocks noGrp="1"/>
          </p:cNvGraphicFramePr>
          <p:nvPr userDrawn="1">
            <p:extLst>
              <p:ext uri="{D42A27DB-BD31-4B8C-83A1-F6EECF244321}">
                <p14:modId xmlns:p14="http://schemas.microsoft.com/office/powerpoint/2010/main" val="1648224238"/>
              </p:ext>
            </p:extLst>
          </p:nvPr>
        </p:nvGraphicFramePr>
        <p:xfrm>
          <a:off x="838200" y="1694486"/>
          <a:ext cx="10515601" cy="3630391"/>
        </p:xfrm>
        <a:graphic>
          <a:graphicData uri="http://schemas.openxmlformats.org/drawingml/2006/table">
            <a:tbl>
              <a:tblPr>
                <a:tableStyleId>{08FB837D-C827-4EFA-A057-4D05807E0F7C}</a:tableStyleId>
              </a:tblPr>
              <a:tblGrid>
                <a:gridCol w="1294575">
                  <a:extLst>
                    <a:ext uri="{9D8B030D-6E8A-4147-A177-3AD203B41FA5}">
                      <a16:colId xmlns:a16="http://schemas.microsoft.com/office/drawing/2014/main" val="20016"/>
                    </a:ext>
                  </a:extLst>
                </a:gridCol>
                <a:gridCol w="1294571">
                  <a:extLst>
                    <a:ext uri="{9D8B030D-6E8A-4147-A177-3AD203B41FA5}">
                      <a16:colId xmlns:a16="http://schemas.microsoft.com/office/drawing/2014/main" val="20020"/>
                    </a:ext>
                  </a:extLst>
                </a:gridCol>
                <a:gridCol w="1294571">
                  <a:extLst>
                    <a:ext uri="{9D8B030D-6E8A-4147-A177-3AD203B41FA5}">
                      <a16:colId xmlns:a16="http://schemas.microsoft.com/office/drawing/2014/main" val="20024"/>
                    </a:ext>
                  </a:extLst>
                </a:gridCol>
                <a:gridCol w="1294570">
                  <a:extLst>
                    <a:ext uri="{9D8B030D-6E8A-4147-A177-3AD203B41FA5}">
                      <a16:colId xmlns:a16="http://schemas.microsoft.com/office/drawing/2014/main" val="20028"/>
                    </a:ext>
                  </a:extLst>
                </a:gridCol>
                <a:gridCol w="1294571">
                  <a:extLst>
                    <a:ext uri="{9D8B030D-6E8A-4147-A177-3AD203B41FA5}">
                      <a16:colId xmlns:a16="http://schemas.microsoft.com/office/drawing/2014/main" val="20032"/>
                    </a:ext>
                  </a:extLst>
                </a:gridCol>
                <a:gridCol w="1347581">
                  <a:extLst>
                    <a:ext uri="{9D8B030D-6E8A-4147-A177-3AD203B41FA5}">
                      <a16:colId xmlns:a16="http://schemas.microsoft.com/office/drawing/2014/main" val="1457300402"/>
                    </a:ext>
                  </a:extLst>
                </a:gridCol>
                <a:gridCol w="1347581">
                  <a:extLst>
                    <a:ext uri="{9D8B030D-6E8A-4147-A177-3AD203B41FA5}">
                      <a16:colId xmlns:a16="http://schemas.microsoft.com/office/drawing/2014/main" val="4246209484"/>
                    </a:ext>
                  </a:extLst>
                </a:gridCol>
                <a:gridCol w="1347581">
                  <a:extLst>
                    <a:ext uri="{9D8B030D-6E8A-4147-A177-3AD203B41FA5}">
                      <a16:colId xmlns:a16="http://schemas.microsoft.com/office/drawing/2014/main" val="2239951424"/>
                    </a:ext>
                  </a:extLst>
                </a:gridCol>
              </a:tblGrid>
              <a:tr h="311304">
                <a:tc>
                  <a:txBody>
                    <a:bodyPr/>
                    <a:lstStyle/>
                    <a:p>
                      <a:pPr algn="ctr"/>
                      <a:r>
                        <a:rPr lang="en-US" sz="1600" b="1" dirty="0">
                          <a:latin typeface="Arial" panose="020B0604020202020204" pitchFamily="34" charset="0"/>
                          <a:cs typeface="Arial" panose="020B0604020202020204" pitchFamily="34" charset="0"/>
                        </a:rPr>
                        <a:t>Aug</a:t>
                      </a:r>
                      <a:endParaRPr lang="en-US" sz="1600" b="1" dirty="0">
                        <a:solidFill>
                          <a:schemeClr val="bg1"/>
                        </a:solidFill>
                        <a:latin typeface="Arial" panose="020B0604020202020204" pitchFamily="34" charset="0"/>
                        <a:cs typeface="Arial" panose="020B0604020202020204" pitchFamily="34" charset="0"/>
                      </a:endParaRPr>
                    </a:p>
                  </a:txBody>
                  <a:tcPr marL="88772" marR="88772" marT="44386" marB="44386" anchor="ctr" horzOverflow="overflow">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algn="ctr"/>
                      <a:r>
                        <a:rPr lang="en-US" sz="1600" b="1" dirty="0">
                          <a:latin typeface="Arial" panose="020B0604020202020204" pitchFamily="34" charset="0"/>
                          <a:cs typeface="Arial" panose="020B0604020202020204" pitchFamily="34" charset="0"/>
                        </a:rPr>
                        <a:t>Sep</a:t>
                      </a:r>
                      <a:endParaRPr lang="en-US" sz="1600" b="1" dirty="0">
                        <a:solidFill>
                          <a:schemeClr val="bg1"/>
                        </a:solidFill>
                        <a:latin typeface="Arial" panose="020B0604020202020204" pitchFamily="34" charset="0"/>
                        <a:cs typeface="Arial" panose="020B0604020202020204" pitchFamily="34" charset="0"/>
                      </a:endParaRPr>
                    </a:p>
                  </a:txBody>
                  <a:tcPr marL="88772" marR="88772" marT="44386" marB="44386"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a:r>
                        <a:rPr lang="en-US" sz="1600" b="1" dirty="0">
                          <a:latin typeface="Arial" panose="020B0604020202020204" pitchFamily="34" charset="0"/>
                          <a:cs typeface="Arial" panose="020B0604020202020204" pitchFamily="34" charset="0"/>
                        </a:rPr>
                        <a:t>Oct</a:t>
                      </a:r>
                      <a:endParaRPr lang="en-US" sz="1600" b="1" dirty="0">
                        <a:solidFill>
                          <a:schemeClr val="bg1"/>
                        </a:solidFill>
                        <a:latin typeface="Arial" panose="020B0604020202020204" pitchFamily="34" charset="0"/>
                        <a:cs typeface="Arial" panose="020B0604020202020204" pitchFamily="34" charset="0"/>
                      </a:endParaRPr>
                    </a:p>
                  </a:txBody>
                  <a:tcPr marL="88772" marR="88772" marT="44386" marB="44386"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algn="ctr"/>
                      <a:r>
                        <a:rPr lang="en-US" sz="1600" b="1" dirty="0">
                          <a:latin typeface="Arial" panose="020B0604020202020204" pitchFamily="34" charset="0"/>
                          <a:cs typeface="Arial" panose="020B0604020202020204" pitchFamily="34" charset="0"/>
                        </a:rPr>
                        <a:t>Nov</a:t>
                      </a:r>
                      <a:endParaRPr lang="en-US" sz="1600" b="1" dirty="0">
                        <a:solidFill>
                          <a:schemeClr val="bg1"/>
                        </a:solidFill>
                        <a:latin typeface="Arial" panose="020B0604020202020204" pitchFamily="34" charset="0"/>
                        <a:cs typeface="Arial" panose="020B0604020202020204" pitchFamily="34" charset="0"/>
                      </a:endParaRPr>
                    </a:p>
                  </a:txBody>
                  <a:tcPr marL="88772" marR="88772" marT="44386" marB="44386"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a:r>
                        <a:rPr lang="en-US" sz="1600" b="1" dirty="0">
                          <a:latin typeface="Arial" panose="020B0604020202020204" pitchFamily="34" charset="0"/>
                          <a:cs typeface="Arial" panose="020B0604020202020204" pitchFamily="34" charset="0"/>
                        </a:rPr>
                        <a:t>Dec</a:t>
                      </a:r>
                      <a:endParaRPr lang="en-US" sz="1600" b="1" dirty="0">
                        <a:solidFill>
                          <a:schemeClr val="bg1"/>
                        </a:solidFill>
                        <a:latin typeface="Arial" panose="020B0604020202020204" pitchFamily="34" charset="0"/>
                        <a:cs typeface="Arial" panose="020B0604020202020204" pitchFamily="34" charset="0"/>
                      </a:endParaRPr>
                    </a:p>
                  </a:txBody>
                  <a:tcPr marL="88772" marR="88772" marT="44386" marB="44386"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algn="ctr"/>
                      <a:r>
                        <a:rPr lang="en-US" sz="1600" b="1" dirty="0">
                          <a:latin typeface="Arial" panose="020B0604020202020204" pitchFamily="34" charset="0"/>
                          <a:cs typeface="Arial" panose="020B0604020202020204" pitchFamily="34" charset="0"/>
                        </a:rPr>
                        <a:t>Jan</a:t>
                      </a:r>
                      <a:endParaRPr lang="en-US" sz="1600" b="1" dirty="0">
                        <a:solidFill>
                          <a:schemeClr val="bg1"/>
                        </a:solidFill>
                        <a:latin typeface="Arial" panose="020B0604020202020204" pitchFamily="34" charset="0"/>
                        <a:cs typeface="Arial" panose="020B0604020202020204" pitchFamily="34" charset="0"/>
                      </a:endParaRPr>
                    </a:p>
                  </a:txBody>
                  <a:tcPr marL="24347" marR="24347"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a:r>
                        <a:rPr lang="en-US" sz="1600" b="1" dirty="0">
                          <a:latin typeface="Arial" panose="020B0604020202020204" pitchFamily="34" charset="0"/>
                          <a:cs typeface="Arial" panose="020B0604020202020204" pitchFamily="34" charset="0"/>
                        </a:rPr>
                        <a:t>Feb</a:t>
                      </a:r>
                      <a:endParaRPr lang="en-US" sz="1600" b="1" dirty="0">
                        <a:solidFill>
                          <a:schemeClr val="bg1"/>
                        </a:solidFill>
                        <a:latin typeface="Arial" panose="020B0604020202020204" pitchFamily="34" charset="0"/>
                        <a:cs typeface="Arial" panose="020B0604020202020204" pitchFamily="34" charset="0"/>
                      </a:endParaRPr>
                    </a:p>
                  </a:txBody>
                  <a:tcPr marL="24347" marR="24347"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algn="ctr"/>
                      <a:r>
                        <a:rPr lang="en-US" sz="1600" b="1" dirty="0">
                          <a:latin typeface="Arial" panose="020B0604020202020204" pitchFamily="34" charset="0"/>
                          <a:cs typeface="Arial" panose="020B0604020202020204" pitchFamily="34" charset="0"/>
                        </a:rPr>
                        <a:t>Mar</a:t>
                      </a:r>
                      <a:endParaRPr lang="en-US" sz="1600" b="1" dirty="0">
                        <a:solidFill>
                          <a:schemeClr val="bg1"/>
                        </a:solidFill>
                        <a:latin typeface="Arial" panose="020B0604020202020204" pitchFamily="34" charset="0"/>
                        <a:cs typeface="Arial" panose="020B0604020202020204" pitchFamily="34" charset="0"/>
                      </a:endParaRPr>
                    </a:p>
                  </a:txBody>
                  <a:tcPr marL="24347" marR="24347" marT="0" marB="0" anchor="ctr" horzOverflow="overflow">
                    <a:lnL w="28575" cap="flat" cmpd="sng" algn="ctr">
                      <a:solidFill>
                        <a:schemeClr val="bg1"/>
                      </a:solidFill>
                      <a:prstDash val="solid"/>
                      <a:round/>
                      <a:headEnd type="none" w="med" len="med"/>
                      <a:tailEnd type="none" w="med" len="med"/>
                    </a:lnL>
                    <a:lnB w="28575"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0001"/>
                  </a:ext>
                </a:extLst>
              </a:tr>
              <a:tr h="3297779">
                <a:tc>
                  <a:txBody>
                    <a:bodyPr/>
                    <a:lstStyle/>
                    <a:p>
                      <a:endParaRPr lang="en-US" sz="300" dirty="0"/>
                    </a:p>
                  </a:txBody>
                  <a:tcPr marL="24347" marR="24347" marT="0" marB="0" anchor="ctr" horzOverflow="overflow">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chemeClr val="tx2">
                        <a:lumMod val="20000"/>
                        <a:lumOff val="80000"/>
                      </a:schemeClr>
                    </a:solidFill>
                  </a:tcPr>
                </a:tc>
                <a:tc>
                  <a:txBody>
                    <a:bodyPr/>
                    <a:lstStyle/>
                    <a:p>
                      <a:pPr marL="0" marR="0" lvl="0" indent="0" algn="l" defTabSz="914400" rtl="0" eaLnBrk="1" fontAlgn="base" latinLnBrk="0" hangingPunct="1">
                        <a:lnSpc>
                          <a:spcPct val="106000"/>
                        </a:lnSpc>
                        <a:spcBef>
                          <a:spcPct val="40000"/>
                        </a:spcBef>
                        <a:spcAft>
                          <a:spcPct val="0"/>
                        </a:spcAft>
                        <a:buClr>
                          <a:schemeClr val="tx1"/>
                        </a:buClr>
                        <a:buSzPct val="80000"/>
                        <a:buFont typeface="Wingdings" pitchFamily="2" charset="2"/>
                        <a:buNone/>
                        <a:tabLst>
                          <a:tab pos="5715000" algn="l"/>
                        </a:tabLst>
                      </a:pPr>
                      <a:endParaRPr kumimoji="0" lang="en-GB" sz="300" b="0" i="0" u="none" strike="noStrike" cap="none" normalizeH="0" baseline="0" dirty="0">
                        <a:ln>
                          <a:noFill/>
                        </a:ln>
                        <a:solidFill>
                          <a:schemeClr val="tx2"/>
                        </a:solidFill>
                        <a:effectLst/>
                        <a:latin typeface="Arial" charset="0"/>
                      </a:endParaRPr>
                    </a:p>
                  </a:txBody>
                  <a:tcPr marL="24347" marR="24347"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chemeClr val="bg2">
                        <a:lumMod val="20000"/>
                        <a:lumOff val="80000"/>
                      </a:schemeClr>
                    </a:solidFill>
                  </a:tcPr>
                </a:tc>
                <a:tc>
                  <a:txBody>
                    <a:bodyPr/>
                    <a:lstStyle/>
                    <a:p>
                      <a:pPr marL="0" marR="0" lvl="0" indent="0" algn="l" defTabSz="914400" rtl="0" eaLnBrk="1" fontAlgn="base" latinLnBrk="0" hangingPunct="1">
                        <a:lnSpc>
                          <a:spcPct val="106000"/>
                        </a:lnSpc>
                        <a:spcBef>
                          <a:spcPct val="40000"/>
                        </a:spcBef>
                        <a:spcAft>
                          <a:spcPct val="0"/>
                        </a:spcAft>
                        <a:buClr>
                          <a:schemeClr val="tx1"/>
                        </a:buClr>
                        <a:buSzPct val="80000"/>
                        <a:buFont typeface="Wingdings" pitchFamily="2" charset="2"/>
                        <a:buNone/>
                        <a:tabLst>
                          <a:tab pos="5715000" algn="l"/>
                        </a:tabLst>
                      </a:pPr>
                      <a:endParaRPr kumimoji="0" lang="en-GB" sz="300" b="0" i="0" u="none" strike="noStrike" cap="none" normalizeH="0" baseline="0" dirty="0">
                        <a:ln>
                          <a:noFill/>
                        </a:ln>
                        <a:solidFill>
                          <a:schemeClr val="tx2"/>
                        </a:solidFill>
                        <a:effectLst/>
                        <a:latin typeface="Arial" charset="0"/>
                      </a:endParaRPr>
                    </a:p>
                  </a:txBody>
                  <a:tcPr marL="24347" marR="24347"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chemeClr val="tx2">
                        <a:lumMod val="20000"/>
                        <a:lumOff val="80000"/>
                      </a:schemeClr>
                    </a:solidFill>
                  </a:tcPr>
                </a:tc>
                <a:tc>
                  <a:txBody>
                    <a:bodyPr/>
                    <a:lstStyle/>
                    <a:p>
                      <a:endParaRPr lang="en-US" sz="300" dirty="0"/>
                    </a:p>
                  </a:txBody>
                  <a:tcPr marL="24347" marR="24347"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chemeClr val="bg2">
                        <a:lumMod val="20000"/>
                        <a:lumOff val="80000"/>
                      </a:schemeClr>
                    </a:solidFill>
                  </a:tcPr>
                </a:tc>
                <a:tc>
                  <a:txBody>
                    <a:bodyPr/>
                    <a:lstStyle/>
                    <a:p>
                      <a:endParaRPr lang="en-US" sz="300" dirty="0"/>
                    </a:p>
                  </a:txBody>
                  <a:tcPr marL="24347" marR="24347"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chemeClr val="tx2">
                        <a:lumMod val="20000"/>
                        <a:lumOff val="80000"/>
                      </a:schemeClr>
                    </a:solidFill>
                  </a:tcPr>
                </a:tc>
                <a:tc>
                  <a:txBody>
                    <a:bodyPr/>
                    <a:lstStyle/>
                    <a:p>
                      <a:pPr marL="0" marR="0" lvl="0" indent="0" algn="l" defTabSz="914400" rtl="0" eaLnBrk="1" fontAlgn="base" latinLnBrk="0" hangingPunct="1">
                        <a:lnSpc>
                          <a:spcPct val="106000"/>
                        </a:lnSpc>
                        <a:spcBef>
                          <a:spcPct val="40000"/>
                        </a:spcBef>
                        <a:spcAft>
                          <a:spcPct val="0"/>
                        </a:spcAft>
                        <a:buClr>
                          <a:schemeClr val="tx1"/>
                        </a:buClr>
                        <a:buSzPct val="80000"/>
                        <a:buFont typeface="Wingdings" pitchFamily="2" charset="2"/>
                        <a:buNone/>
                        <a:tabLst>
                          <a:tab pos="5715000" algn="l"/>
                        </a:tabLst>
                      </a:pPr>
                      <a:endParaRPr kumimoji="0" lang="en-GB" sz="300" b="0" i="0" u="none" strike="noStrike" cap="none" normalizeH="0" baseline="0" dirty="0">
                        <a:ln>
                          <a:noFill/>
                        </a:ln>
                        <a:solidFill>
                          <a:schemeClr val="tx2"/>
                        </a:solidFill>
                        <a:effectLst/>
                        <a:latin typeface="Arial" charset="0"/>
                      </a:endParaRPr>
                    </a:p>
                  </a:txBody>
                  <a:tcPr marL="24347" marR="24347"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chemeClr val="bg2">
                        <a:lumMod val="20000"/>
                        <a:lumOff val="80000"/>
                      </a:schemeClr>
                    </a:solidFill>
                  </a:tcPr>
                </a:tc>
                <a:tc>
                  <a:txBody>
                    <a:bodyPr/>
                    <a:lstStyle/>
                    <a:p>
                      <a:pPr marL="0" marR="0" lvl="0" indent="0" algn="l" defTabSz="914400" rtl="0" eaLnBrk="1" fontAlgn="base" latinLnBrk="0" hangingPunct="1">
                        <a:lnSpc>
                          <a:spcPct val="106000"/>
                        </a:lnSpc>
                        <a:spcBef>
                          <a:spcPct val="40000"/>
                        </a:spcBef>
                        <a:spcAft>
                          <a:spcPct val="0"/>
                        </a:spcAft>
                        <a:buClr>
                          <a:schemeClr val="tx1"/>
                        </a:buClr>
                        <a:buSzPct val="80000"/>
                        <a:buFont typeface="Wingdings" pitchFamily="2" charset="2"/>
                        <a:buNone/>
                        <a:tabLst>
                          <a:tab pos="5715000" algn="l"/>
                        </a:tabLst>
                      </a:pPr>
                      <a:endParaRPr kumimoji="0" lang="en-GB" sz="300" b="0" i="0" u="none" strike="noStrike" cap="none" normalizeH="0" baseline="0" dirty="0">
                        <a:ln>
                          <a:noFill/>
                        </a:ln>
                        <a:solidFill>
                          <a:schemeClr val="tx2"/>
                        </a:solidFill>
                        <a:effectLst/>
                        <a:latin typeface="Arial" charset="0"/>
                      </a:endParaRPr>
                    </a:p>
                  </a:txBody>
                  <a:tcPr marL="24347" marR="24347"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chemeClr val="tx2">
                        <a:lumMod val="20000"/>
                        <a:lumOff val="80000"/>
                      </a:schemeClr>
                    </a:solidFill>
                  </a:tcPr>
                </a:tc>
                <a:tc>
                  <a:txBody>
                    <a:bodyPr/>
                    <a:lstStyle/>
                    <a:p>
                      <a:pPr marL="0" marR="0" lvl="0" indent="0" algn="l" defTabSz="914400" rtl="0" eaLnBrk="1" fontAlgn="base" latinLnBrk="0" hangingPunct="1">
                        <a:lnSpc>
                          <a:spcPct val="106000"/>
                        </a:lnSpc>
                        <a:spcBef>
                          <a:spcPct val="40000"/>
                        </a:spcBef>
                        <a:spcAft>
                          <a:spcPct val="0"/>
                        </a:spcAft>
                        <a:buClr>
                          <a:schemeClr val="tx1"/>
                        </a:buClr>
                        <a:buSzPct val="80000"/>
                        <a:buFont typeface="Wingdings" pitchFamily="2" charset="2"/>
                        <a:buNone/>
                        <a:tabLst>
                          <a:tab pos="5715000" algn="l"/>
                        </a:tabLst>
                      </a:pPr>
                      <a:endParaRPr kumimoji="0" lang="en-GB" sz="300" b="0" i="0" u="none" strike="noStrike" cap="none" normalizeH="0" baseline="0" dirty="0">
                        <a:ln>
                          <a:noFill/>
                        </a:ln>
                        <a:solidFill>
                          <a:schemeClr val="tx2"/>
                        </a:solidFill>
                        <a:effectLst/>
                        <a:latin typeface="Arial" charset="0"/>
                      </a:endParaRPr>
                    </a:p>
                  </a:txBody>
                  <a:tcPr marL="24347" marR="24347" marT="0" marB="0" anchor="ctr" horzOverflow="overflow">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solidFill>
                      <a:schemeClr val="bg2">
                        <a:lumMod val="20000"/>
                        <a:lumOff val="80000"/>
                      </a:schemeClr>
                    </a:solidFill>
                  </a:tcPr>
                </a:tc>
                <a:extLst>
                  <a:ext uri="{0D108BD9-81ED-4DB2-BD59-A6C34878D82A}">
                    <a16:rowId xmlns:a16="http://schemas.microsoft.com/office/drawing/2014/main" val="10002"/>
                  </a:ext>
                </a:extLst>
              </a:tr>
            </a:tbl>
          </a:graphicData>
        </a:graphic>
      </p:graphicFrame>
      <p:sp>
        <p:nvSpPr>
          <p:cNvPr id="11" name="Title Placeholder 1">
            <a:extLst>
              <a:ext uri="{FF2B5EF4-FFF2-40B4-BE49-F238E27FC236}">
                <a16:creationId xmlns:a16="http://schemas.microsoft.com/office/drawing/2014/main" id="{8591E88E-C54F-4817-AA29-EF51E77799FB}"/>
              </a:ext>
            </a:extLst>
          </p:cNvPr>
          <p:cNvSpPr>
            <a:spLocks noGrp="1"/>
          </p:cNvSpPr>
          <p:nvPr>
            <p:ph type="title"/>
          </p:nvPr>
        </p:nvSpPr>
        <p:spPr>
          <a:xfrm>
            <a:off x="764236" y="0"/>
            <a:ext cx="10515600" cy="943442"/>
          </a:xfrm>
          <a:prstGeom prst="rect">
            <a:avLst/>
          </a:prstGeom>
        </p:spPr>
        <p:txBody>
          <a:bodyPr vert="horz" lIns="91440" tIns="45720" rIns="91440" bIns="45720" rtlCol="0" anchor="b">
            <a:normAutofit/>
          </a:bodyPr>
          <a:lstStyle/>
          <a:p>
            <a:r>
              <a:rPr lang="en-US"/>
              <a:t>Click to edit Master title style</a:t>
            </a:r>
            <a:endParaRPr lang="en-CA"/>
          </a:p>
        </p:txBody>
      </p:sp>
    </p:spTree>
    <p:extLst>
      <p:ext uri="{BB962C8B-B14F-4D97-AF65-F5344CB8AC3E}">
        <p14:creationId xmlns:p14="http://schemas.microsoft.com/office/powerpoint/2010/main" val="32681257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Section Header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3FF86CB-8E87-4935-AFC6-926708669B0C}"/>
              </a:ext>
            </a:extLst>
          </p:cNvPr>
          <p:cNvSpPr/>
          <p:nvPr userDrawn="1"/>
        </p:nvSpPr>
        <p:spPr>
          <a:xfrm>
            <a:off x="-1" y="0"/>
            <a:ext cx="12192001" cy="6863893"/>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CA" sz="2200" b="0" i="0" u="none" strike="noStrike" cap="none" spc="0" normalizeH="0" baseline="0" dirty="0">
              <a:ln>
                <a:noFill/>
              </a:ln>
              <a:solidFill>
                <a:srgbClr val="FFFFFF"/>
              </a:solidFill>
              <a:effectLst/>
              <a:uFillTx/>
              <a:latin typeface="+mn-lt"/>
              <a:ea typeface="+mn-ea"/>
              <a:cs typeface="+mn-cs"/>
              <a:sym typeface="Helvetica Neue Medium"/>
            </a:endParaRPr>
          </a:p>
        </p:txBody>
      </p:sp>
      <p:sp>
        <p:nvSpPr>
          <p:cNvPr id="8" name="Title Text">
            <a:extLst>
              <a:ext uri="{FF2B5EF4-FFF2-40B4-BE49-F238E27FC236}">
                <a16:creationId xmlns:a16="http://schemas.microsoft.com/office/drawing/2014/main" id="{83952E4E-624C-4353-976A-195ADE8483F2}"/>
              </a:ext>
            </a:extLst>
          </p:cNvPr>
          <p:cNvSpPr txBox="1">
            <a:spLocks noGrp="1"/>
          </p:cNvSpPr>
          <p:nvPr>
            <p:ph type="title" hasCustomPrompt="1"/>
          </p:nvPr>
        </p:nvSpPr>
        <p:spPr>
          <a:xfrm>
            <a:off x="1217936" y="1048215"/>
            <a:ext cx="9647094" cy="4751371"/>
          </a:xfrm>
          <a:prstGeom prst="rect">
            <a:avLst/>
          </a:prstGeom>
        </p:spPr>
        <p:txBody>
          <a:bodyPr anchor="ctr">
            <a:noAutofit/>
          </a:bodyPr>
          <a:lstStyle>
            <a:lvl1pPr algn="ctr">
              <a:defRPr sz="4000" b="1">
                <a:solidFill>
                  <a:srgbClr val="FFFFFF"/>
                </a:solidFill>
                <a:latin typeface="Arial"/>
                <a:ea typeface="Arial"/>
                <a:cs typeface="Arial"/>
                <a:sym typeface="Arial"/>
              </a:defRPr>
            </a:lvl1pPr>
          </a:lstStyle>
          <a:p>
            <a:r>
              <a:t>Title </a:t>
            </a:r>
            <a:r>
              <a:rPr lang="en-CA"/>
              <a:t>text</a:t>
            </a:r>
            <a:endParaRPr/>
          </a:p>
        </p:txBody>
      </p:sp>
    </p:spTree>
    <p:extLst>
      <p:ext uri="{BB962C8B-B14F-4D97-AF65-F5344CB8AC3E}">
        <p14:creationId xmlns:p14="http://schemas.microsoft.com/office/powerpoint/2010/main" val="31233518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1_Section Header 1">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E9656DA-A5DE-5B4B-AD17-8CF6030640E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04"/>
            <a:ext cx="12192000" cy="6857591"/>
          </a:xfrm>
          <a:prstGeom prst="rect">
            <a:avLst/>
          </a:prstGeom>
        </p:spPr>
      </p:pic>
      <p:sp>
        <p:nvSpPr>
          <p:cNvPr id="7" name="Rectangle 6">
            <a:extLst>
              <a:ext uri="{FF2B5EF4-FFF2-40B4-BE49-F238E27FC236}">
                <a16:creationId xmlns:a16="http://schemas.microsoft.com/office/drawing/2014/main" id="{B3FF86CB-8E87-4935-AFC6-926708669B0C}"/>
              </a:ext>
            </a:extLst>
          </p:cNvPr>
          <p:cNvSpPr/>
          <p:nvPr userDrawn="1"/>
        </p:nvSpPr>
        <p:spPr>
          <a:xfrm>
            <a:off x="1" y="5101389"/>
            <a:ext cx="12192000" cy="1762504"/>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CA" sz="2200" b="0" i="0" u="none" strike="noStrike" cap="none" spc="0" normalizeH="0" baseline="0" dirty="0">
              <a:ln>
                <a:noFill/>
              </a:ln>
              <a:solidFill>
                <a:srgbClr val="FFFFFF"/>
              </a:solidFill>
              <a:effectLst/>
              <a:uFillTx/>
              <a:latin typeface="+mn-lt"/>
              <a:ea typeface="+mn-ea"/>
              <a:cs typeface="+mn-cs"/>
              <a:sym typeface="Helvetica Neue Medium"/>
            </a:endParaRPr>
          </a:p>
        </p:txBody>
      </p:sp>
      <p:sp>
        <p:nvSpPr>
          <p:cNvPr id="8" name="Title Text">
            <a:extLst>
              <a:ext uri="{FF2B5EF4-FFF2-40B4-BE49-F238E27FC236}">
                <a16:creationId xmlns:a16="http://schemas.microsoft.com/office/drawing/2014/main" id="{83952E4E-624C-4353-976A-195ADE8483F2}"/>
              </a:ext>
            </a:extLst>
          </p:cNvPr>
          <p:cNvSpPr txBox="1">
            <a:spLocks noGrp="1"/>
          </p:cNvSpPr>
          <p:nvPr>
            <p:ph type="title" hasCustomPrompt="1"/>
          </p:nvPr>
        </p:nvSpPr>
        <p:spPr>
          <a:xfrm>
            <a:off x="764236" y="5101389"/>
            <a:ext cx="10100794" cy="1756611"/>
          </a:xfrm>
          <a:prstGeom prst="rect">
            <a:avLst/>
          </a:prstGeom>
        </p:spPr>
        <p:txBody>
          <a:bodyPr anchor="ctr">
            <a:noAutofit/>
          </a:bodyPr>
          <a:lstStyle>
            <a:lvl1pPr algn="l">
              <a:defRPr sz="4000" b="1">
                <a:solidFill>
                  <a:srgbClr val="FFFFFF"/>
                </a:solidFill>
                <a:latin typeface="Arial"/>
                <a:ea typeface="Arial"/>
                <a:cs typeface="Arial"/>
                <a:sym typeface="Arial"/>
              </a:defRPr>
            </a:lvl1pPr>
          </a:lstStyle>
          <a:p>
            <a:r>
              <a:t>Title </a:t>
            </a:r>
            <a:r>
              <a:rPr lang="en-CA"/>
              <a:t>text</a:t>
            </a:r>
            <a:endParaRPr/>
          </a:p>
        </p:txBody>
      </p:sp>
    </p:spTree>
    <p:extLst>
      <p:ext uri="{BB962C8B-B14F-4D97-AF65-F5344CB8AC3E}">
        <p14:creationId xmlns:p14="http://schemas.microsoft.com/office/powerpoint/2010/main" val="42609237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Statement Text 1">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662CDF0-C719-4392-88F5-CD858A7DCE2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359" y="0"/>
            <a:ext cx="6083808" cy="6858000"/>
          </a:xfrm>
          <a:prstGeom prst="rect">
            <a:avLst/>
          </a:prstGeom>
        </p:spPr>
      </p:pic>
      <p:sp>
        <p:nvSpPr>
          <p:cNvPr id="5" name="Rectangle 4">
            <a:extLst>
              <a:ext uri="{FF2B5EF4-FFF2-40B4-BE49-F238E27FC236}">
                <a16:creationId xmlns:a16="http://schemas.microsoft.com/office/drawing/2014/main" id="{FF5A277B-1B39-4F7A-90AB-1AD0A99CC204}"/>
              </a:ext>
            </a:extLst>
          </p:cNvPr>
          <p:cNvSpPr/>
          <p:nvPr userDrawn="1"/>
        </p:nvSpPr>
        <p:spPr>
          <a:xfrm>
            <a:off x="6096000" y="0"/>
            <a:ext cx="6096000" cy="6863893"/>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CA" sz="2200" b="0" i="0" u="none" strike="noStrike" cap="none" spc="0" normalizeH="0" baseline="0" dirty="0">
              <a:ln>
                <a:noFill/>
              </a:ln>
              <a:solidFill>
                <a:srgbClr val="FFFFFF"/>
              </a:solidFill>
              <a:effectLst/>
              <a:uFillTx/>
              <a:latin typeface="+mn-lt"/>
              <a:ea typeface="+mn-ea"/>
              <a:cs typeface="+mn-cs"/>
              <a:sym typeface="Helvetica Neue Medium"/>
            </a:endParaRPr>
          </a:p>
        </p:txBody>
      </p:sp>
      <p:sp>
        <p:nvSpPr>
          <p:cNvPr id="6" name="Content Placeholder 2">
            <a:extLst>
              <a:ext uri="{FF2B5EF4-FFF2-40B4-BE49-F238E27FC236}">
                <a16:creationId xmlns:a16="http://schemas.microsoft.com/office/drawing/2014/main" id="{52F9E5F4-DB6E-4D11-A83C-AF832E5BAC23}"/>
              </a:ext>
            </a:extLst>
          </p:cNvPr>
          <p:cNvSpPr>
            <a:spLocks noGrp="1"/>
          </p:cNvSpPr>
          <p:nvPr>
            <p:ph sz="quarter" idx="14" hasCustomPrompt="1"/>
          </p:nvPr>
        </p:nvSpPr>
        <p:spPr>
          <a:xfrm>
            <a:off x="6095999" y="6051176"/>
            <a:ext cx="6095999" cy="806824"/>
          </a:xfrm>
        </p:spPr>
        <p:txBody>
          <a:bodyPr>
            <a:normAutofit/>
          </a:bodyPr>
          <a:lstStyle>
            <a:lvl1pPr marL="0" indent="0" algn="r">
              <a:buNone/>
              <a:defRPr lang="en-CA" sz="1600" smtClean="0">
                <a:solidFill>
                  <a:schemeClr val="accent1">
                    <a:lumMod val="20000"/>
                    <a:lumOff val="80000"/>
                  </a:schemeClr>
                </a:solidFill>
                <a:effectLst/>
                <a:latin typeface="Arial" panose="020B0604020202020204" pitchFamily="34" charset="0"/>
              </a:defRPr>
            </a:lvl1pPr>
          </a:lstStyle>
          <a:p>
            <a:pPr algn="ctr"/>
            <a:r>
              <a:rPr lang="en-CA"/>
              <a:t>First name, identifier (e.g., Emily, blood donor)</a:t>
            </a:r>
          </a:p>
        </p:txBody>
      </p:sp>
      <p:sp>
        <p:nvSpPr>
          <p:cNvPr id="7" name="Title 1">
            <a:extLst>
              <a:ext uri="{FF2B5EF4-FFF2-40B4-BE49-F238E27FC236}">
                <a16:creationId xmlns:a16="http://schemas.microsoft.com/office/drawing/2014/main" id="{6B8E44F0-5CEC-4CE9-BC3F-026758AA713D}"/>
              </a:ext>
            </a:extLst>
          </p:cNvPr>
          <p:cNvSpPr>
            <a:spLocks noGrp="1"/>
          </p:cNvSpPr>
          <p:nvPr>
            <p:ph type="title" hasCustomPrompt="1"/>
          </p:nvPr>
        </p:nvSpPr>
        <p:spPr>
          <a:xfrm>
            <a:off x="6798312" y="378431"/>
            <a:ext cx="4663068" cy="5544999"/>
          </a:xfrm>
        </p:spPr>
        <p:txBody>
          <a:bodyPr anchor="ctr"/>
          <a:lstStyle>
            <a:lvl1pPr algn="ctr">
              <a:defRPr>
                <a:solidFill>
                  <a:schemeClr val="bg1"/>
                </a:solidFill>
              </a:defRPr>
            </a:lvl1pPr>
          </a:lstStyle>
          <a:p>
            <a:r>
              <a:rPr lang="en-US"/>
              <a:t>Click to edit master title style</a:t>
            </a:r>
            <a:endParaRPr lang="en-CA"/>
          </a:p>
        </p:txBody>
      </p:sp>
    </p:spTree>
    <p:extLst>
      <p:ext uri="{BB962C8B-B14F-4D97-AF65-F5344CB8AC3E}">
        <p14:creationId xmlns:p14="http://schemas.microsoft.com/office/powerpoint/2010/main" val="15775035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1_Section Header 1">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E9656DA-A5DE-5B4B-AD17-8CF6030640E6}"/>
              </a:ext>
            </a:extLst>
          </p:cNvPr>
          <p:cNvPicPr>
            <a:picLocks noChangeAspect="1"/>
          </p:cNvPicPr>
          <p:nvPr userDrawn="1"/>
        </p:nvPicPr>
        <p:blipFill>
          <a:blip>
            <a:extLst>
              <a:ext uri="{28A0092B-C50C-407E-A947-70E740481C1C}">
                <a14:useLocalDpi xmlns:a14="http://schemas.microsoft.com/office/drawing/2010/main" val="0"/>
              </a:ext>
            </a:extLst>
          </a:blip>
          <a:stretch>
            <a:fillRect/>
          </a:stretch>
        </p:blipFill>
        <p:spPr>
          <a:xfrm>
            <a:off x="0" y="204"/>
            <a:ext cx="12192000" cy="6857591"/>
          </a:xfrm>
          <a:prstGeom prst="rect">
            <a:avLst/>
          </a:prstGeom>
        </p:spPr>
      </p:pic>
      <p:sp>
        <p:nvSpPr>
          <p:cNvPr id="7" name="Rectangle 6">
            <a:extLst>
              <a:ext uri="{FF2B5EF4-FFF2-40B4-BE49-F238E27FC236}">
                <a16:creationId xmlns:a16="http://schemas.microsoft.com/office/drawing/2014/main" id="{B3FF86CB-8E87-4935-AFC6-926708669B0C}"/>
              </a:ext>
            </a:extLst>
          </p:cNvPr>
          <p:cNvSpPr/>
          <p:nvPr userDrawn="1"/>
        </p:nvSpPr>
        <p:spPr>
          <a:xfrm>
            <a:off x="1" y="5101389"/>
            <a:ext cx="12192000" cy="1762504"/>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CA" sz="2200" b="0" i="0" u="none" strike="noStrike" cap="none" spc="0" normalizeH="0" baseline="0" dirty="0">
              <a:ln>
                <a:noFill/>
              </a:ln>
              <a:solidFill>
                <a:srgbClr val="FFFFFF"/>
              </a:solidFill>
              <a:effectLst/>
              <a:uFillTx/>
              <a:latin typeface="+mn-lt"/>
              <a:ea typeface="+mn-ea"/>
              <a:cs typeface="+mn-cs"/>
              <a:sym typeface="Helvetica Neue Medium"/>
            </a:endParaRPr>
          </a:p>
        </p:txBody>
      </p:sp>
      <p:sp>
        <p:nvSpPr>
          <p:cNvPr id="8" name="Title Text">
            <a:extLst>
              <a:ext uri="{FF2B5EF4-FFF2-40B4-BE49-F238E27FC236}">
                <a16:creationId xmlns:a16="http://schemas.microsoft.com/office/drawing/2014/main" id="{83952E4E-624C-4353-976A-195ADE8483F2}"/>
              </a:ext>
            </a:extLst>
          </p:cNvPr>
          <p:cNvSpPr txBox="1">
            <a:spLocks noGrp="1"/>
          </p:cNvSpPr>
          <p:nvPr>
            <p:ph type="title" hasCustomPrompt="1"/>
          </p:nvPr>
        </p:nvSpPr>
        <p:spPr>
          <a:xfrm>
            <a:off x="764236" y="5101389"/>
            <a:ext cx="10100794" cy="1756611"/>
          </a:xfrm>
          <a:prstGeom prst="rect">
            <a:avLst/>
          </a:prstGeom>
        </p:spPr>
        <p:txBody>
          <a:bodyPr anchor="ctr">
            <a:noAutofit/>
          </a:bodyPr>
          <a:lstStyle>
            <a:lvl1pPr algn="l">
              <a:defRPr sz="4000" b="1">
                <a:solidFill>
                  <a:srgbClr val="FFFFFF"/>
                </a:solidFill>
                <a:latin typeface="Arial"/>
                <a:ea typeface="Arial"/>
                <a:cs typeface="Arial"/>
                <a:sym typeface="Arial"/>
              </a:defRPr>
            </a:lvl1pPr>
          </a:lstStyle>
          <a:p>
            <a:r>
              <a:t>Title </a:t>
            </a:r>
            <a:r>
              <a:rPr lang="en-CA"/>
              <a:t>text</a:t>
            </a:r>
            <a:endParaRPr/>
          </a:p>
        </p:txBody>
      </p:sp>
    </p:spTree>
    <p:extLst>
      <p:ext uri="{BB962C8B-B14F-4D97-AF65-F5344CB8AC3E}">
        <p14:creationId xmlns:p14="http://schemas.microsoft.com/office/powerpoint/2010/main" val="26278507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Statement Text 1">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662CDF0-C719-4392-88F5-CD858A7DCE2B}"/>
              </a:ext>
            </a:extLst>
          </p:cNvPr>
          <p:cNvPicPr>
            <a:picLocks noChangeAspect="1"/>
          </p:cNvPicPr>
          <p:nvPr userDrawn="1"/>
        </p:nvPicPr>
        <p:blipFill>
          <a:blip>
            <a:extLst>
              <a:ext uri="{28A0092B-C50C-407E-A947-70E740481C1C}">
                <a14:useLocalDpi xmlns:a14="http://schemas.microsoft.com/office/drawing/2010/main" val="0"/>
              </a:ext>
            </a:extLst>
          </a:blip>
          <a:stretch>
            <a:fillRect/>
          </a:stretch>
        </p:blipFill>
        <p:spPr>
          <a:xfrm>
            <a:off x="37359" y="0"/>
            <a:ext cx="6083808" cy="6858000"/>
          </a:xfrm>
          <a:prstGeom prst="rect">
            <a:avLst/>
          </a:prstGeom>
        </p:spPr>
      </p:pic>
      <p:sp>
        <p:nvSpPr>
          <p:cNvPr id="5" name="Rectangle 4">
            <a:extLst>
              <a:ext uri="{FF2B5EF4-FFF2-40B4-BE49-F238E27FC236}">
                <a16:creationId xmlns:a16="http://schemas.microsoft.com/office/drawing/2014/main" id="{FF5A277B-1B39-4F7A-90AB-1AD0A99CC204}"/>
              </a:ext>
            </a:extLst>
          </p:cNvPr>
          <p:cNvSpPr/>
          <p:nvPr userDrawn="1"/>
        </p:nvSpPr>
        <p:spPr>
          <a:xfrm>
            <a:off x="6096000" y="0"/>
            <a:ext cx="6096000" cy="6863893"/>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CA" sz="2200" b="0" i="0" u="none" strike="noStrike" cap="none" spc="0" normalizeH="0" baseline="0" dirty="0">
              <a:ln>
                <a:noFill/>
              </a:ln>
              <a:solidFill>
                <a:srgbClr val="FFFFFF"/>
              </a:solidFill>
              <a:effectLst/>
              <a:uFillTx/>
              <a:latin typeface="+mn-lt"/>
              <a:ea typeface="+mn-ea"/>
              <a:cs typeface="+mn-cs"/>
              <a:sym typeface="Helvetica Neue Medium"/>
            </a:endParaRPr>
          </a:p>
        </p:txBody>
      </p:sp>
      <p:sp>
        <p:nvSpPr>
          <p:cNvPr id="6" name="Content Placeholder 2">
            <a:extLst>
              <a:ext uri="{FF2B5EF4-FFF2-40B4-BE49-F238E27FC236}">
                <a16:creationId xmlns:a16="http://schemas.microsoft.com/office/drawing/2014/main" id="{52F9E5F4-DB6E-4D11-A83C-AF832E5BAC23}"/>
              </a:ext>
            </a:extLst>
          </p:cNvPr>
          <p:cNvSpPr>
            <a:spLocks noGrp="1"/>
          </p:cNvSpPr>
          <p:nvPr>
            <p:ph sz="quarter" idx="14" hasCustomPrompt="1"/>
          </p:nvPr>
        </p:nvSpPr>
        <p:spPr>
          <a:xfrm>
            <a:off x="6095999" y="6051176"/>
            <a:ext cx="6095999" cy="806824"/>
          </a:xfrm>
        </p:spPr>
        <p:txBody>
          <a:bodyPr>
            <a:normAutofit/>
          </a:bodyPr>
          <a:lstStyle>
            <a:lvl1pPr marL="0" indent="0" algn="r">
              <a:buNone/>
              <a:defRPr lang="en-CA" sz="1600" smtClean="0">
                <a:solidFill>
                  <a:schemeClr val="accent1">
                    <a:lumMod val="20000"/>
                    <a:lumOff val="80000"/>
                  </a:schemeClr>
                </a:solidFill>
                <a:effectLst/>
                <a:latin typeface="Arial" panose="020B0604020202020204" pitchFamily="34" charset="0"/>
              </a:defRPr>
            </a:lvl1pPr>
          </a:lstStyle>
          <a:p>
            <a:pPr algn="ctr"/>
            <a:r>
              <a:rPr lang="en-CA"/>
              <a:t>First name, identifier (e.g., Emily, blood donor)</a:t>
            </a:r>
          </a:p>
        </p:txBody>
      </p:sp>
      <p:sp>
        <p:nvSpPr>
          <p:cNvPr id="7" name="Title 1">
            <a:extLst>
              <a:ext uri="{FF2B5EF4-FFF2-40B4-BE49-F238E27FC236}">
                <a16:creationId xmlns:a16="http://schemas.microsoft.com/office/drawing/2014/main" id="{6B8E44F0-5CEC-4CE9-BC3F-026758AA713D}"/>
              </a:ext>
            </a:extLst>
          </p:cNvPr>
          <p:cNvSpPr>
            <a:spLocks noGrp="1"/>
          </p:cNvSpPr>
          <p:nvPr>
            <p:ph type="title" hasCustomPrompt="1"/>
          </p:nvPr>
        </p:nvSpPr>
        <p:spPr>
          <a:xfrm>
            <a:off x="6798312" y="378431"/>
            <a:ext cx="4663068" cy="5544999"/>
          </a:xfrm>
        </p:spPr>
        <p:txBody>
          <a:bodyPr anchor="ctr"/>
          <a:lstStyle>
            <a:lvl1pPr algn="ctr">
              <a:defRPr>
                <a:solidFill>
                  <a:schemeClr val="bg1"/>
                </a:solidFill>
              </a:defRPr>
            </a:lvl1pPr>
          </a:lstStyle>
          <a:p>
            <a:r>
              <a:rPr lang="en-US"/>
              <a:t>Click to edit master title style</a:t>
            </a:r>
            <a:endParaRPr lang="en-CA"/>
          </a:p>
        </p:txBody>
      </p:sp>
    </p:spTree>
    <p:extLst>
      <p:ext uri="{BB962C8B-B14F-4D97-AF65-F5344CB8AC3E}">
        <p14:creationId xmlns:p14="http://schemas.microsoft.com/office/powerpoint/2010/main" val="30325106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Blank Statement Text 1">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F5A277B-1B39-4F7A-90AB-1AD0A99CC204}"/>
              </a:ext>
            </a:extLst>
          </p:cNvPr>
          <p:cNvSpPr/>
          <p:nvPr userDrawn="1"/>
        </p:nvSpPr>
        <p:spPr>
          <a:xfrm>
            <a:off x="6096000" y="0"/>
            <a:ext cx="6096000" cy="6863893"/>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CA" sz="2200" b="0" i="0" u="none" strike="noStrike" cap="none" spc="0" normalizeH="0" baseline="0" dirty="0">
              <a:ln>
                <a:noFill/>
              </a:ln>
              <a:solidFill>
                <a:srgbClr val="FFFFFF"/>
              </a:solidFill>
              <a:effectLst/>
              <a:uFillTx/>
              <a:latin typeface="+mn-lt"/>
              <a:ea typeface="+mn-ea"/>
              <a:cs typeface="+mn-cs"/>
              <a:sym typeface="Helvetica Neue Medium"/>
            </a:endParaRPr>
          </a:p>
        </p:txBody>
      </p:sp>
      <p:sp>
        <p:nvSpPr>
          <p:cNvPr id="6" name="Picture Placeholder 2">
            <a:extLst>
              <a:ext uri="{FF2B5EF4-FFF2-40B4-BE49-F238E27FC236}">
                <a16:creationId xmlns:a16="http://schemas.microsoft.com/office/drawing/2014/main" id="{B296A531-C4BD-4D5E-87B7-57FB9A7C9E47}"/>
              </a:ext>
            </a:extLst>
          </p:cNvPr>
          <p:cNvSpPr>
            <a:spLocks noGrp="1"/>
          </p:cNvSpPr>
          <p:nvPr>
            <p:ph type="pic" sz="quarter" idx="10"/>
          </p:nvPr>
        </p:nvSpPr>
        <p:spPr>
          <a:xfrm>
            <a:off x="0" y="0"/>
            <a:ext cx="6096000" cy="6858000"/>
          </a:xfrm>
        </p:spPr>
        <p:txBody>
          <a:bodyPr/>
          <a:lstStyle>
            <a:lvl1pPr marL="0" indent="0" algn="ctr">
              <a:buFont typeface="Arial" panose="020B0604020202020204" pitchFamily="34" charset="0"/>
              <a:buNone/>
              <a:defRPr/>
            </a:lvl1pPr>
          </a:lstStyle>
          <a:p>
            <a:r>
              <a:rPr lang="en-US" dirty="0"/>
              <a:t>Click icon to add picture</a:t>
            </a:r>
            <a:endParaRPr lang="en-CA" dirty="0"/>
          </a:p>
        </p:txBody>
      </p:sp>
      <p:sp>
        <p:nvSpPr>
          <p:cNvPr id="7" name="Content Placeholder 2">
            <a:extLst>
              <a:ext uri="{FF2B5EF4-FFF2-40B4-BE49-F238E27FC236}">
                <a16:creationId xmlns:a16="http://schemas.microsoft.com/office/drawing/2014/main" id="{01762D22-9049-4C33-9AE2-DD8325879D8C}"/>
              </a:ext>
            </a:extLst>
          </p:cNvPr>
          <p:cNvSpPr>
            <a:spLocks noGrp="1"/>
          </p:cNvSpPr>
          <p:nvPr>
            <p:ph sz="quarter" idx="14" hasCustomPrompt="1"/>
          </p:nvPr>
        </p:nvSpPr>
        <p:spPr>
          <a:xfrm>
            <a:off x="6095999" y="6051176"/>
            <a:ext cx="6095999" cy="806824"/>
          </a:xfrm>
        </p:spPr>
        <p:txBody>
          <a:bodyPr>
            <a:normAutofit/>
          </a:bodyPr>
          <a:lstStyle>
            <a:lvl1pPr marL="0" indent="0" algn="ctr">
              <a:buNone/>
              <a:defRPr lang="en-CA" sz="1600" smtClean="0">
                <a:solidFill>
                  <a:schemeClr val="accent1">
                    <a:lumMod val="20000"/>
                    <a:lumOff val="80000"/>
                  </a:schemeClr>
                </a:solidFill>
                <a:effectLst/>
                <a:latin typeface="Arial" panose="020B0604020202020204" pitchFamily="34" charset="0"/>
              </a:defRPr>
            </a:lvl1pPr>
          </a:lstStyle>
          <a:p>
            <a:pPr lvl="0"/>
            <a:r>
              <a:rPr lang="en-CA"/>
              <a:t>Image source</a:t>
            </a:r>
          </a:p>
        </p:txBody>
      </p:sp>
      <p:sp>
        <p:nvSpPr>
          <p:cNvPr id="8" name="Title 1">
            <a:extLst>
              <a:ext uri="{FF2B5EF4-FFF2-40B4-BE49-F238E27FC236}">
                <a16:creationId xmlns:a16="http://schemas.microsoft.com/office/drawing/2014/main" id="{D76C72E1-F4FD-44E9-8EF2-0463E416AA86}"/>
              </a:ext>
            </a:extLst>
          </p:cNvPr>
          <p:cNvSpPr>
            <a:spLocks noGrp="1"/>
          </p:cNvSpPr>
          <p:nvPr>
            <p:ph type="title" hasCustomPrompt="1"/>
          </p:nvPr>
        </p:nvSpPr>
        <p:spPr>
          <a:xfrm>
            <a:off x="6798312" y="378431"/>
            <a:ext cx="4663068" cy="5544999"/>
          </a:xfrm>
        </p:spPr>
        <p:txBody>
          <a:bodyPr anchor="ctr"/>
          <a:lstStyle>
            <a:lvl1pPr algn="ctr">
              <a:defRPr>
                <a:solidFill>
                  <a:schemeClr val="bg1"/>
                </a:solidFill>
              </a:defRPr>
            </a:lvl1pPr>
          </a:lstStyle>
          <a:p>
            <a:r>
              <a:rPr lang="en-US"/>
              <a:t>Click to edit master title style</a:t>
            </a:r>
            <a:endParaRPr lang="en-CA"/>
          </a:p>
        </p:txBody>
      </p:sp>
    </p:spTree>
    <p:extLst>
      <p:ext uri="{BB962C8B-B14F-4D97-AF65-F5344CB8AC3E}">
        <p14:creationId xmlns:p14="http://schemas.microsoft.com/office/powerpoint/2010/main" val="18861896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Section Header 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9FFFEF3-8C0A-4055-8C43-5C799AC0E57C}"/>
              </a:ext>
            </a:extLst>
          </p:cNvPr>
          <p:cNvSpPr/>
          <p:nvPr userDrawn="1"/>
        </p:nvSpPr>
        <p:spPr>
          <a:xfrm>
            <a:off x="-1" y="0"/>
            <a:ext cx="12192001" cy="6863893"/>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CA" sz="2200" b="0" i="0" u="none" strike="noStrike" cap="none" spc="0" normalizeH="0" baseline="0" dirty="0">
              <a:ln>
                <a:noFill/>
              </a:ln>
              <a:solidFill>
                <a:srgbClr val="FFFFFF"/>
              </a:solidFill>
              <a:effectLst/>
              <a:uFillTx/>
              <a:latin typeface="+mn-lt"/>
              <a:ea typeface="+mn-ea"/>
              <a:cs typeface="+mn-cs"/>
              <a:sym typeface="Helvetica Neue Medium"/>
            </a:endParaRPr>
          </a:p>
        </p:txBody>
      </p:sp>
      <p:sp>
        <p:nvSpPr>
          <p:cNvPr id="6" name="Title Text">
            <a:extLst>
              <a:ext uri="{FF2B5EF4-FFF2-40B4-BE49-F238E27FC236}">
                <a16:creationId xmlns:a16="http://schemas.microsoft.com/office/drawing/2014/main" id="{1E1FA4F1-4762-43B4-A2EA-C59D70AAF242}"/>
              </a:ext>
            </a:extLst>
          </p:cNvPr>
          <p:cNvSpPr txBox="1">
            <a:spLocks noGrp="1"/>
          </p:cNvSpPr>
          <p:nvPr>
            <p:ph type="title" hasCustomPrompt="1"/>
          </p:nvPr>
        </p:nvSpPr>
        <p:spPr>
          <a:xfrm>
            <a:off x="1217936" y="1048215"/>
            <a:ext cx="9647094" cy="4751371"/>
          </a:xfrm>
          <a:prstGeom prst="rect">
            <a:avLst/>
          </a:prstGeom>
        </p:spPr>
        <p:txBody>
          <a:bodyPr anchor="ctr">
            <a:noAutofit/>
          </a:bodyPr>
          <a:lstStyle>
            <a:lvl1pPr algn="ctr">
              <a:defRPr sz="4000" b="1">
                <a:solidFill>
                  <a:srgbClr val="FFFFFF"/>
                </a:solidFill>
                <a:latin typeface="Arial"/>
                <a:ea typeface="Arial"/>
                <a:cs typeface="Arial"/>
                <a:sym typeface="Arial"/>
              </a:defRPr>
            </a:lvl1pPr>
          </a:lstStyle>
          <a:p>
            <a:r>
              <a:t>Title </a:t>
            </a:r>
            <a:r>
              <a:rPr lang="en-CA"/>
              <a:t>text</a:t>
            </a:r>
            <a:endParaRPr/>
          </a:p>
        </p:txBody>
      </p:sp>
    </p:spTree>
    <p:extLst>
      <p:ext uri="{BB962C8B-B14F-4D97-AF65-F5344CB8AC3E}">
        <p14:creationId xmlns:p14="http://schemas.microsoft.com/office/powerpoint/2010/main" val="5585901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IntroSlide_3">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7B87A48-C6C9-FB49-A437-E448DAB6D68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7817" cy="6858000"/>
          </a:xfrm>
          <a:prstGeom prst="rect">
            <a:avLst/>
          </a:prstGeom>
        </p:spPr>
      </p:pic>
    </p:spTree>
    <p:extLst>
      <p:ext uri="{BB962C8B-B14F-4D97-AF65-F5344CB8AC3E}">
        <p14:creationId xmlns:p14="http://schemas.microsoft.com/office/powerpoint/2010/main" val="209183630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2_Section Header 1">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D8A9D87-6D68-5740-BED8-4A3AF78421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3354"/>
            <a:ext cx="12192000" cy="6857591"/>
          </a:xfrm>
          <a:prstGeom prst="rect">
            <a:avLst/>
          </a:prstGeom>
        </p:spPr>
      </p:pic>
      <p:sp>
        <p:nvSpPr>
          <p:cNvPr id="8" name="Title Text">
            <a:extLst>
              <a:ext uri="{FF2B5EF4-FFF2-40B4-BE49-F238E27FC236}">
                <a16:creationId xmlns:a16="http://schemas.microsoft.com/office/drawing/2014/main" id="{83952E4E-624C-4353-976A-195ADE8483F2}"/>
              </a:ext>
            </a:extLst>
          </p:cNvPr>
          <p:cNvSpPr txBox="1">
            <a:spLocks noGrp="1"/>
          </p:cNvSpPr>
          <p:nvPr>
            <p:ph type="title" hasCustomPrompt="1"/>
          </p:nvPr>
        </p:nvSpPr>
        <p:spPr>
          <a:xfrm>
            <a:off x="764236" y="5101389"/>
            <a:ext cx="10100794" cy="1756611"/>
          </a:xfrm>
          <a:prstGeom prst="rect">
            <a:avLst/>
          </a:prstGeom>
        </p:spPr>
        <p:txBody>
          <a:bodyPr anchor="ctr">
            <a:noAutofit/>
          </a:bodyPr>
          <a:lstStyle>
            <a:lvl1pPr algn="l">
              <a:defRPr sz="4000" b="1">
                <a:solidFill>
                  <a:srgbClr val="FFFFFF"/>
                </a:solidFill>
                <a:latin typeface="Arial"/>
                <a:ea typeface="Arial"/>
                <a:cs typeface="Arial"/>
                <a:sym typeface="Arial"/>
              </a:defRPr>
            </a:lvl1pPr>
          </a:lstStyle>
          <a:p>
            <a:r>
              <a:t>Title </a:t>
            </a:r>
            <a:r>
              <a:rPr lang="en-CA"/>
              <a:t>text</a:t>
            </a:r>
            <a:endParaRPr/>
          </a:p>
        </p:txBody>
      </p:sp>
    </p:spTree>
    <p:extLst>
      <p:ext uri="{BB962C8B-B14F-4D97-AF65-F5344CB8AC3E}">
        <p14:creationId xmlns:p14="http://schemas.microsoft.com/office/powerpoint/2010/main" val="16424020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Statement Text 2">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1FD8787-49B2-40D7-AE2C-5F74634FF30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167" y="0"/>
            <a:ext cx="6083808" cy="6858000"/>
          </a:xfrm>
          <a:prstGeom prst="rect">
            <a:avLst/>
          </a:prstGeom>
        </p:spPr>
      </p:pic>
      <p:sp>
        <p:nvSpPr>
          <p:cNvPr id="5" name="Rectangle 4">
            <a:extLst>
              <a:ext uri="{FF2B5EF4-FFF2-40B4-BE49-F238E27FC236}">
                <a16:creationId xmlns:a16="http://schemas.microsoft.com/office/drawing/2014/main" id="{D81A9190-C77C-4018-9675-F53E52A17579}"/>
              </a:ext>
            </a:extLst>
          </p:cNvPr>
          <p:cNvSpPr/>
          <p:nvPr userDrawn="1"/>
        </p:nvSpPr>
        <p:spPr>
          <a:xfrm>
            <a:off x="6096000" y="0"/>
            <a:ext cx="6096000" cy="6863893"/>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CA" sz="2200" b="0" i="0" u="none" strike="noStrike" cap="none" spc="0" normalizeH="0" baseline="0" dirty="0">
              <a:ln>
                <a:noFill/>
              </a:ln>
              <a:solidFill>
                <a:srgbClr val="FFFFFF"/>
              </a:solidFill>
              <a:effectLst/>
              <a:uFillTx/>
              <a:latin typeface="+mn-lt"/>
              <a:ea typeface="+mn-ea"/>
              <a:cs typeface="+mn-cs"/>
              <a:sym typeface="Helvetica Neue Medium"/>
            </a:endParaRPr>
          </a:p>
        </p:txBody>
      </p:sp>
      <p:sp>
        <p:nvSpPr>
          <p:cNvPr id="7" name="Content Placeholder 2">
            <a:extLst>
              <a:ext uri="{FF2B5EF4-FFF2-40B4-BE49-F238E27FC236}">
                <a16:creationId xmlns:a16="http://schemas.microsoft.com/office/drawing/2014/main" id="{D7562D76-105D-444D-A96D-AED7C17A9A79}"/>
              </a:ext>
            </a:extLst>
          </p:cNvPr>
          <p:cNvSpPr>
            <a:spLocks noGrp="1"/>
          </p:cNvSpPr>
          <p:nvPr>
            <p:ph sz="quarter" idx="14" hasCustomPrompt="1"/>
          </p:nvPr>
        </p:nvSpPr>
        <p:spPr>
          <a:xfrm>
            <a:off x="6096000" y="6051176"/>
            <a:ext cx="6096000" cy="806824"/>
          </a:xfrm>
        </p:spPr>
        <p:txBody>
          <a:bodyPr>
            <a:normAutofit/>
          </a:bodyPr>
          <a:lstStyle>
            <a:lvl1pPr marL="0" indent="0" algn="ctr">
              <a:buNone/>
              <a:defRPr lang="en-CA" sz="1600" smtClean="0">
                <a:solidFill>
                  <a:schemeClr val="accent3">
                    <a:lumMod val="20000"/>
                    <a:lumOff val="80000"/>
                  </a:schemeClr>
                </a:solidFill>
                <a:effectLst/>
                <a:latin typeface="Arial" panose="020B0604020202020204" pitchFamily="34" charset="0"/>
              </a:defRPr>
            </a:lvl1pPr>
          </a:lstStyle>
          <a:p>
            <a:pPr algn="ctr"/>
            <a:r>
              <a:rPr lang="en-CA"/>
              <a:t>First name, identifier (e.g., Larry, plasma and financial donor)</a:t>
            </a:r>
          </a:p>
        </p:txBody>
      </p:sp>
      <p:sp>
        <p:nvSpPr>
          <p:cNvPr id="8" name="Title 1">
            <a:extLst>
              <a:ext uri="{FF2B5EF4-FFF2-40B4-BE49-F238E27FC236}">
                <a16:creationId xmlns:a16="http://schemas.microsoft.com/office/drawing/2014/main" id="{46BE9C42-F991-4233-A939-5A2B33FF7AFB}"/>
              </a:ext>
            </a:extLst>
          </p:cNvPr>
          <p:cNvSpPr>
            <a:spLocks noGrp="1"/>
          </p:cNvSpPr>
          <p:nvPr>
            <p:ph type="title" hasCustomPrompt="1"/>
          </p:nvPr>
        </p:nvSpPr>
        <p:spPr>
          <a:xfrm>
            <a:off x="6798312" y="378431"/>
            <a:ext cx="4663068" cy="5544999"/>
          </a:xfrm>
        </p:spPr>
        <p:txBody>
          <a:bodyPr anchor="ctr"/>
          <a:lstStyle>
            <a:lvl1pPr algn="ctr">
              <a:defRPr>
                <a:solidFill>
                  <a:schemeClr val="bg1"/>
                </a:solidFill>
              </a:defRPr>
            </a:lvl1pPr>
          </a:lstStyle>
          <a:p>
            <a:r>
              <a:rPr lang="en-US"/>
              <a:t>Click to edit master title style</a:t>
            </a:r>
            <a:endParaRPr lang="en-CA"/>
          </a:p>
        </p:txBody>
      </p:sp>
    </p:spTree>
    <p:extLst>
      <p:ext uri="{BB962C8B-B14F-4D97-AF65-F5344CB8AC3E}">
        <p14:creationId xmlns:p14="http://schemas.microsoft.com/office/powerpoint/2010/main" val="8865398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2_Section Header 1">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D8A9D87-6D68-5740-BED8-4A3AF7842168}"/>
              </a:ext>
            </a:extLst>
          </p:cNvPr>
          <p:cNvPicPr>
            <a:picLocks noChangeAspect="1"/>
          </p:cNvPicPr>
          <p:nvPr userDrawn="1"/>
        </p:nvPicPr>
        <p:blipFill>
          <a:blip>
            <a:extLst>
              <a:ext uri="{28A0092B-C50C-407E-A947-70E740481C1C}">
                <a14:useLocalDpi xmlns:a14="http://schemas.microsoft.com/office/drawing/2010/main" val="0"/>
              </a:ext>
            </a:extLst>
          </a:blip>
          <a:stretch>
            <a:fillRect/>
          </a:stretch>
        </p:blipFill>
        <p:spPr>
          <a:xfrm>
            <a:off x="0" y="23354"/>
            <a:ext cx="12192000" cy="6857591"/>
          </a:xfrm>
          <a:prstGeom prst="rect">
            <a:avLst/>
          </a:prstGeom>
        </p:spPr>
      </p:pic>
      <p:sp>
        <p:nvSpPr>
          <p:cNvPr id="8" name="Title Text">
            <a:extLst>
              <a:ext uri="{FF2B5EF4-FFF2-40B4-BE49-F238E27FC236}">
                <a16:creationId xmlns:a16="http://schemas.microsoft.com/office/drawing/2014/main" id="{83952E4E-624C-4353-976A-195ADE8483F2}"/>
              </a:ext>
            </a:extLst>
          </p:cNvPr>
          <p:cNvSpPr txBox="1">
            <a:spLocks noGrp="1"/>
          </p:cNvSpPr>
          <p:nvPr>
            <p:ph type="title" hasCustomPrompt="1"/>
          </p:nvPr>
        </p:nvSpPr>
        <p:spPr>
          <a:xfrm>
            <a:off x="764236" y="5101389"/>
            <a:ext cx="10100794" cy="1756611"/>
          </a:xfrm>
          <a:prstGeom prst="rect">
            <a:avLst/>
          </a:prstGeom>
        </p:spPr>
        <p:txBody>
          <a:bodyPr anchor="ctr">
            <a:noAutofit/>
          </a:bodyPr>
          <a:lstStyle>
            <a:lvl1pPr algn="l">
              <a:defRPr sz="4000" b="1">
                <a:solidFill>
                  <a:srgbClr val="FFFFFF"/>
                </a:solidFill>
                <a:latin typeface="Arial"/>
                <a:ea typeface="Arial"/>
                <a:cs typeface="Arial"/>
                <a:sym typeface="Arial"/>
              </a:defRPr>
            </a:lvl1pPr>
          </a:lstStyle>
          <a:p>
            <a:r>
              <a:t>Title </a:t>
            </a:r>
            <a:r>
              <a:rPr lang="en-CA"/>
              <a:t>text</a:t>
            </a:r>
            <a:endParaRPr/>
          </a:p>
        </p:txBody>
      </p:sp>
    </p:spTree>
    <p:extLst>
      <p:ext uri="{BB962C8B-B14F-4D97-AF65-F5344CB8AC3E}">
        <p14:creationId xmlns:p14="http://schemas.microsoft.com/office/powerpoint/2010/main" val="39964229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Statement Text 2">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1FD8787-49B2-40D7-AE2C-5F74634FF304}"/>
              </a:ext>
            </a:extLst>
          </p:cNvPr>
          <p:cNvPicPr>
            <a:picLocks noChangeAspect="1"/>
          </p:cNvPicPr>
          <p:nvPr userDrawn="1"/>
        </p:nvPicPr>
        <p:blipFill>
          <a:blip>
            <a:extLst>
              <a:ext uri="{28A0092B-C50C-407E-A947-70E740481C1C}">
                <a14:useLocalDpi xmlns:a14="http://schemas.microsoft.com/office/drawing/2010/main" val="0"/>
              </a:ext>
            </a:extLst>
          </a:blip>
          <a:stretch>
            <a:fillRect/>
          </a:stretch>
        </p:blipFill>
        <p:spPr>
          <a:xfrm>
            <a:off x="25167" y="0"/>
            <a:ext cx="6083808" cy="6858000"/>
          </a:xfrm>
          <a:prstGeom prst="rect">
            <a:avLst/>
          </a:prstGeom>
        </p:spPr>
      </p:pic>
      <p:sp>
        <p:nvSpPr>
          <p:cNvPr id="5" name="Rectangle 4">
            <a:extLst>
              <a:ext uri="{FF2B5EF4-FFF2-40B4-BE49-F238E27FC236}">
                <a16:creationId xmlns:a16="http://schemas.microsoft.com/office/drawing/2014/main" id="{D81A9190-C77C-4018-9675-F53E52A17579}"/>
              </a:ext>
            </a:extLst>
          </p:cNvPr>
          <p:cNvSpPr/>
          <p:nvPr userDrawn="1"/>
        </p:nvSpPr>
        <p:spPr>
          <a:xfrm>
            <a:off x="6096000" y="0"/>
            <a:ext cx="6096000" cy="6863893"/>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CA" sz="2200" b="0" i="0" u="none" strike="noStrike" cap="none" spc="0" normalizeH="0" baseline="0" dirty="0">
              <a:ln>
                <a:noFill/>
              </a:ln>
              <a:solidFill>
                <a:srgbClr val="FFFFFF"/>
              </a:solidFill>
              <a:effectLst/>
              <a:uFillTx/>
              <a:latin typeface="+mn-lt"/>
              <a:ea typeface="+mn-ea"/>
              <a:cs typeface="+mn-cs"/>
              <a:sym typeface="Helvetica Neue Medium"/>
            </a:endParaRPr>
          </a:p>
        </p:txBody>
      </p:sp>
      <p:sp>
        <p:nvSpPr>
          <p:cNvPr id="7" name="Content Placeholder 2">
            <a:extLst>
              <a:ext uri="{FF2B5EF4-FFF2-40B4-BE49-F238E27FC236}">
                <a16:creationId xmlns:a16="http://schemas.microsoft.com/office/drawing/2014/main" id="{D7562D76-105D-444D-A96D-AED7C17A9A79}"/>
              </a:ext>
            </a:extLst>
          </p:cNvPr>
          <p:cNvSpPr>
            <a:spLocks noGrp="1"/>
          </p:cNvSpPr>
          <p:nvPr>
            <p:ph sz="quarter" idx="14" hasCustomPrompt="1"/>
          </p:nvPr>
        </p:nvSpPr>
        <p:spPr>
          <a:xfrm>
            <a:off x="6096000" y="6051176"/>
            <a:ext cx="6096000" cy="806824"/>
          </a:xfrm>
        </p:spPr>
        <p:txBody>
          <a:bodyPr>
            <a:normAutofit/>
          </a:bodyPr>
          <a:lstStyle>
            <a:lvl1pPr marL="0" indent="0" algn="ctr">
              <a:buNone/>
              <a:defRPr lang="en-CA" sz="1600" smtClean="0">
                <a:solidFill>
                  <a:schemeClr val="accent3">
                    <a:lumMod val="20000"/>
                    <a:lumOff val="80000"/>
                  </a:schemeClr>
                </a:solidFill>
                <a:effectLst/>
                <a:latin typeface="Arial" panose="020B0604020202020204" pitchFamily="34" charset="0"/>
              </a:defRPr>
            </a:lvl1pPr>
          </a:lstStyle>
          <a:p>
            <a:pPr algn="ctr"/>
            <a:r>
              <a:rPr lang="en-CA"/>
              <a:t>First name, identifier (e.g., Larry, plasma and financial donor)</a:t>
            </a:r>
          </a:p>
        </p:txBody>
      </p:sp>
      <p:sp>
        <p:nvSpPr>
          <p:cNvPr id="8" name="Title 1">
            <a:extLst>
              <a:ext uri="{FF2B5EF4-FFF2-40B4-BE49-F238E27FC236}">
                <a16:creationId xmlns:a16="http://schemas.microsoft.com/office/drawing/2014/main" id="{46BE9C42-F991-4233-A939-5A2B33FF7AFB}"/>
              </a:ext>
            </a:extLst>
          </p:cNvPr>
          <p:cNvSpPr>
            <a:spLocks noGrp="1"/>
          </p:cNvSpPr>
          <p:nvPr>
            <p:ph type="title" hasCustomPrompt="1"/>
          </p:nvPr>
        </p:nvSpPr>
        <p:spPr>
          <a:xfrm>
            <a:off x="6798312" y="378431"/>
            <a:ext cx="4663068" cy="5544999"/>
          </a:xfrm>
        </p:spPr>
        <p:txBody>
          <a:bodyPr anchor="ctr"/>
          <a:lstStyle>
            <a:lvl1pPr algn="ctr">
              <a:defRPr>
                <a:solidFill>
                  <a:schemeClr val="bg1"/>
                </a:solidFill>
              </a:defRPr>
            </a:lvl1pPr>
          </a:lstStyle>
          <a:p>
            <a:r>
              <a:rPr lang="en-US"/>
              <a:t>Click to edit master title style</a:t>
            </a:r>
            <a:endParaRPr lang="en-CA"/>
          </a:p>
        </p:txBody>
      </p:sp>
    </p:spTree>
    <p:extLst>
      <p:ext uri="{BB962C8B-B14F-4D97-AF65-F5344CB8AC3E}">
        <p14:creationId xmlns:p14="http://schemas.microsoft.com/office/powerpoint/2010/main" val="234896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Blank Statement Text 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81A9190-C77C-4018-9675-F53E52A17579}"/>
              </a:ext>
            </a:extLst>
          </p:cNvPr>
          <p:cNvSpPr/>
          <p:nvPr userDrawn="1"/>
        </p:nvSpPr>
        <p:spPr>
          <a:xfrm>
            <a:off x="6096000" y="0"/>
            <a:ext cx="6096000" cy="6863893"/>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CA" sz="2200" b="0" i="0" u="none" strike="noStrike" cap="none" spc="0" normalizeH="0" baseline="0" dirty="0">
              <a:ln>
                <a:noFill/>
              </a:ln>
              <a:solidFill>
                <a:srgbClr val="FFFFFF"/>
              </a:solidFill>
              <a:effectLst/>
              <a:uFillTx/>
              <a:latin typeface="+mn-lt"/>
              <a:ea typeface="+mn-ea"/>
              <a:cs typeface="+mn-cs"/>
              <a:sym typeface="Helvetica Neue Medium"/>
            </a:endParaRPr>
          </a:p>
        </p:txBody>
      </p:sp>
      <p:sp>
        <p:nvSpPr>
          <p:cNvPr id="7" name="Picture Placeholder 2">
            <a:extLst>
              <a:ext uri="{FF2B5EF4-FFF2-40B4-BE49-F238E27FC236}">
                <a16:creationId xmlns:a16="http://schemas.microsoft.com/office/drawing/2014/main" id="{5A9322C8-DE9B-43EB-B9B9-D2A28F91BC50}"/>
              </a:ext>
            </a:extLst>
          </p:cNvPr>
          <p:cNvSpPr>
            <a:spLocks noGrp="1"/>
          </p:cNvSpPr>
          <p:nvPr>
            <p:ph type="pic" sz="quarter" idx="10"/>
          </p:nvPr>
        </p:nvSpPr>
        <p:spPr>
          <a:xfrm>
            <a:off x="0" y="0"/>
            <a:ext cx="6096000" cy="6858000"/>
          </a:xfrm>
        </p:spPr>
        <p:txBody>
          <a:bodyPr/>
          <a:lstStyle>
            <a:lvl1pPr marL="0" indent="0" algn="ctr">
              <a:buFont typeface="Arial" panose="020B0604020202020204" pitchFamily="34" charset="0"/>
              <a:buNone/>
              <a:defRPr/>
            </a:lvl1pPr>
          </a:lstStyle>
          <a:p>
            <a:r>
              <a:rPr lang="en-US" dirty="0"/>
              <a:t>Click icon to add picture</a:t>
            </a:r>
            <a:endParaRPr lang="en-CA" dirty="0"/>
          </a:p>
        </p:txBody>
      </p:sp>
      <p:sp>
        <p:nvSpPr>
          <p:cNvPr id="8" name="Content Placeholder 2">
            <a:extLst>
              <a:ext uri="{FF2B5EF4-FFF2-40B4-BE49-F238E27FC236}">
                <a16:creationId xmlns:a16="http://schemas.microsoft.com/office/drawing/2014/main" id="{9B9E46F9-ED6C-4017-8885-0042DBB6294D}"/>
              </a:ext>
            </a:extLst>
          </p:cNvPr>
          <p:cNvSpPr>
            <a:spLocks noGrp="1"/>
          </p:cNvSpPr>
          <p:nvPr>
            <p:ph sz="quarter" idx="14" hasCustomPrompt="1"/>
          </p:nvPr>
        </p:nvSpPr>
        <p:spPr>
          <a:xfrm>
            <a:off x="6096000" y="6051176"/>
            <a:ext cx="6096000" cy="806824"/>
          </a:xfrm>
        </p:spPr>
        <p:txBody>
          <a:bodyPr>
            <a:normAutofit/>
          </a:bodyPr>
          <a:lstStyle>
            <a:lvl1pPr marL="0" indent="0" algn="ctr">
              <a:buNone/>
              <a:defRPr lang="en-CA" sz="1600" smtClean="0">
                <a:solidFill>
                  <a:schemeClr val="accent3">
                    <a:lumMod val="20000"/>
                    <a:lumOff val="80000"/>
                  </a:schemeClr>
                </a:solidFill>
                <a:effectLst/>
                <a:latin typeface="Arial" panose="020B0604020202020204" pitchFamily="34" charset="0"/>
              </a:defRPr>
            </a:lvl1pPr>
          </a:lstStyle>
          <a:p>
            <a:pPr lvl="0"/>
            <a:r>
              <a:rPr lang="en-CA"/>
              <a:t>Image source</a:t>
            </a:r>
          </a:p>
        </p:txBody>
      </p:sp>
      <p:sp>
        <p:nvSpPr>
          <p:cNvPr id="9" name="Title 1">
            <a:extLst>
              <a:ext uri="{FF2B5EF4-FFF2-40B4-BE49-F238E27FC236}">
                <a16:creationId xmlns:a16="http://schemas.microsoft.com/office/drawing/2014/main" id="{E03E2089-7414-4999-BEE8-538A1382726B}"/>
              </a:ext>
            </a:extLst>
          </p:cNvPr>
          <p:cNvSpPr>
            <a:spLocks noGrp="1"/>
          </p:cNvSpPr>
          <p:nvPr>
            <p:ph type="title" hasCustomPrompt="1"/>
          </p:nvPr>
        </p:nvSpPr>
        <p:spPr>
          <a:xfrm>
            <a:off x="6798312" y="378431"/>
            <a:ext cx="4663068" cy="5544999"/>
          </a:xfrm>
        </p:spPr>
        <p:txBody>
          <a:bodyPr anchor="ctr"/>
          <a:lstStyle>
            <a:lvl1pPr algn="ctr">
              <a:defRPr>
                <a:solidFill>
                  <a:schemeClr val="bg1"/>
                </a:solidFill>
              </a:defRPr>
            </a:lvl1pPr>
          </a:lstStyle>
          <a:p>
            <a:r>
              <a:rPr lang="en-US"/>
              <a:t>Click to edit master title style</a:t>
            </a:r>
            <a:endParaRPr lang="en-CA"/>
          </a:p>
        </p:txBody>
      </p:sp>
    </p:spTree>
    <p:extLst>
      <p:ext uri="{BB962C8B-B14F-4D97-AF65-F5344CB8AC3E}">
        <p14:creationId xmlns:p14="http://schemas.microsoft.com/office/powerpoint/2010/main" val="24731793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Section Header 3">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F807601-0D73-4759-A0B0-E2079541A706}"/>
              </a:ext>
            </a:extLst>
          </p:cNvPr>
          <p:cNvSpPr/>
          <p:nvPr userDrawn="1"/>
        </p:nvSpPr>
        <p:spPr>
          <a:xfrm>
            <a:off x="-1" y="0"/>
            <a:ext cx="12192001" cy="6863893"/>
          </a:xfrm>
          <a:prstGeom prst="rect">
            <a:avLst/>
          </a:prstGeom>
          <a:solidFill>
            <a:srgbClr val="54C3BB"/>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CA" sz="2200" b="0" i="0" u="none" strike="noStrike" cap="none" spc="0" normalizeH="0" baseline="0" dirty="0">
              <a:ln>
                <a:noFill/>
              </a:ln>
              <a:solidFill>
                <a:srgbClr val="FFFFFF"/>
              </a:solidFill>
              <a:effectLst/>
              <a:uFillTx/>
              <a:latin typeface="+mn-lt"/>
              <a:ea typeface="+mn-ea"/>
              <a:cs typeface="+mn-cs"/>
              <a:sym typeface="Helvetica Neue Medium"/>
            </a:endParaRPr>
          </a:p>
        </p:txBody>
      </p:sp>
      <p:sp>
        <p:nvSpPr>
          <p:cNvPr id="6" name="Title Text">
            <a:extLst>
              <a:ext uri="{FF2B5EF4-FFF2-40B4-BE49-F238E27FC236}">
                <a16:creationId xmlns:a16="http://schemas.microsoft.com/office/drawing/2014/main" id="{80E7E27B-EE09-432A-A9CD-6AC3FEE40905}"/>
              </a:ext>
            </a:extLst>
          </p:cNvPr>
          <p:cNvSpPr txBox="1">
            <a:spLocks noGrp="1"/>
          </p:cNvSpPr>
          <p:nvPr>
            <p:ph type="title" hasCustomPrompt="1"/>
          </p:nvPr>
        </p:nvSpPr>
        <p:spPr>
          <a:xfrm>
            <a:off x="1217936" y="1048215"/>
            <a:ext cx="9647094" cy="4751371"/>
          </a:xfrm>
          <a:prstGeom prst="rect">
            <a:avLst/>
          </a:prstGeom>
        </p:spPr>
        <p:txBody>
          <a:bodyPr anchor="ctr">
            <a:noAutofit/>
          </a:bodyPr>
          <a:lstStyle>
            <a:lvl1pPr algn="ctr">
              <a:defRPr sz="4000" b="1">
                <a:solidFill>
                  <a:srgbClr val="FFFFFF"/>
                </a:solidFill>
                <a:latin typeface="Arial"/>
                <a:ea typeface="Arial"/>
                <a:cs typeface="Arial"/>
                <a:sym typeface="Arial"/>
              </a:defRPr>
            </a:lvl1pPr>
          </a:lstStyle>
          <a:p>
            <a:r>
              <a:t>Title </a:t>
            </a:r>
            <a:r>
              <a:rPr lang="en-CA"/>
              <a:t>text</a:t>
            </a:r>
            <a:endParaRPr/>
          </a:p>
        </p:txBody>
      </p:sp>
    </p:spTree>
    <p:extLst>
      <p:ext uri="{BB962C8B-B14F-4D97-AF65-F5344CB8AC3E}">
        <p14:creationId xmlns:p14="http://schemas.microsoft.com/office/powerpoint/2010/main" val="185770106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3_Section Header 1">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1FA2CE8-918E-0141-BE83-200C7A16867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08" y="23446"/>
            <a:ext cx="12197816" cy="6858000"/>
          </a:xfrm>
          <a:prstGeom prst="rect">
            <a:avLst/>
          </a:prstGeom>
        </p:spPr>
      </p:pic>
      <p:sp>
        <p:nvSpPr>
          <p:cNvPr id="8" name="Title Text">
            <a:extLst>
              <a:ext uri="{FF2B5EF4-FFF2-40B4-BE49-F238E27FC236}">
                <a16:creationId xmlns:a16="http://schemas.microsoft.com/office/drawing/2014/main" id="{83952E4E-624C-4353-976A-195ADE8483F2}"/>
              </a:ext>
            </a:extLst>
          </p:cNvPr>
          <p:cNvSpPr txBox="1">
            <a:spLocks noGrp="1"/>
          </p:cNvSpPr>
          <p:nvPr>
            <p:ph type="title" hasCustomPrompt="1"/>
          </p:nvPr>
        </p:nvSpPr>
        <p:spPr>
          <a:xfrm>
            <a:off x="764236" y="5101389"/>
            <a:ext cx="10100794" cy="1756611"/>
          </a:xfrm>
          <a:prstGeom prst="rect">
            <a:avLst/>
          </a:prstGeom>
        </p:spPr>
        <p:txBody>
          <a:bodyPr anchor="ctr">
            <a:noAutofit/>
          </a:bodyPr>
          <a:lstStyle>
            <a:lvl1pPr algn="l">
              <a:defRPr sz="4000" b="1">
                <a:solidFill>
                  <a:srgbClr val="FFFFFF"/>
                </a:solidFill>
                <a:latin typeface="Arial"/>
                <a:ea typeface="Arial"/>
                <a:cs typeface="Arial"/>
                <a:sym typeface="Arial"/>
              </a:defRPr>
            </a:lvl1pPr>
          </a:lstStyle>
          <a:p>
            <a:r>
              <a:t>Title </a:t>
            </a:r>
            <a:r>
              <a:rPr lang="en-CA"/>
              <a:t>text</a:t>
            </a:r>
            <a:endParaRPr/>
          </a:p>
        </p:txBody>
      </p:sp>
    </p:spTree>
    <p:extLst>
      <p:ext uri="{BB962C8B-B14F-4D97-AF65-F5344CB8AC3E}">
        <p14:creationId xmlns:p14="http://schemas.microsoft.com/office/powerpoint/2010/main" val="5497382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Statement Text 3">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F3F3BE4-BE16-4409-B7F4-7F52D8E16F81}"/>
              </a:ext>
            </a:extLst>
          </p:cNvPr>
          <p:cNvSpPr/>
          <p:nvPr userDrawn="1"/>
        </p:nvSpPr>
        <p:spPr>
          <a:xfrm>
            <a:off x="6096000" y="0"/>
            <a:ext cx="6096000" cy="6863893"/>
          </a:xfrm>
          <a:prstGeom prst="rect">
            <a:avLst/>
          </a:prstGeom>
          <a:solidFill>
            <a:schemeClr val="accent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CA" sz="2200" b="0" i="0" u="none" strike="noStrike" cap="none" spc="0" normalizeH="0" baseline="0" dirty="0">
              <a:ln>
                <a:noFill/>
              </a:ln>
              <a:solidFill>
                <a:srgbClr val="FFFFFF"/>
              </a:solidFill>
              <a:effectLst/>
              <a:uFillTx/>
              <a:latin typeface="+mn-lt"/>
              <a:ea typeface="+mn-ea"/>
              <a:cs typeface="+mn-cs"/>
              <a:sym typeface="Helvetica Neue Medium"/>
            </a:endParaRPr>
          </a:p>
        </p:txBody>
      </p:sp>
      <p:pic>
        <p:nvPicPr>
          <p:cNvPr id="3" name="Picture 2">
            <a:extLst>
              <a:ext uri="{FF2B5EF4-FFF2-40B4-BE49-F238E27FC236}">
                <a16:creationId xmlns:a16="http://schemas.microsoft.com/office/drawing/2014/main" id="{834BE756-9320-41E4-A169-7595E13BAA2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6083808" cy="6858000"/>
          </a:xfrm>
          <a:prstGeom prst="rect">
            <a:avLst/>
          </a:prstGeom>
        </p:spPr>
      </p:pic>
      <p:sp>
        <p:nvSpPr>
          <p:cNvPr id="7" name="Content Placeholder 2">
            <a:extLst>
              <a:ext uri="{FF2B5EF4-FFF2-40B4-BE49-F238E27FC236}">
                <a16:creationId xmlns:a16="http://schemas.microsoft.com/office/drawing/2014/main" id="{3AC4A038-838D-4872-8F99-9F102F43AE37}"/>
              </a:ext>
            </a:extLst>
          </p:cNvPr>
          <p:cNvSpPr>
            <a:spLocks noGrp="1"/>
          </p:cNvSpPr>
          <p:nvPr>
            <p:ph sz="quarter" idx="14" hasCustomPrompt="1"/>
          </p:nvPr>
        </p:nvSpPr>
        <p:spPr>
          <a:xfrm>
            <a:off x="6083808" y="6051176"/>
            <a:ext cx="6108192" cy="806824"/>
          </a:xfrm>
        </p:spPr>
        <p:txBody>
          <a:bodyPr>
            <a:normAutofit/>
          </a:bodyPr>
          <a:lstStyle>
            <a:lvl1pPr marL="0" indent="0" algn="ctr">
              <a:buNone/>
              <a:defRPr lang="en-CA" sz="1600" smtClean="0">
                <a:solidFill>
                  <a:schemeClr val="accent4">
                    <a:lumMod val="20000"/>
                    <a:lumOff val="80000"/>
                  </a:schemeClr>
                </a:solidFill>
                <a:effectLst/>
                <a:latin typeface="Arial" panose="020B0604020202020204" pitchFamily="34" charset="0"/>
              </a:defRPr>
            </a:lvl1pPr>
          </a:lstStyle>
          <a:p>
            <a:pPr algn="ctr"/>
            <a:r>
              <a:rPr lang="en-CA"/>
              <a:t>First name, identifier (e.g., Danny, stem cell donor)</a:t>
            </a:r>
          </a:p>
        </p:txBody>
      </p:sp>
      <p:sp>
        <p:nvSpPr>
          <p:cNvPr id="8" name="Title 1">
            <a:extLst>
              <a:ext uri="{FF2B5EF4-FFF2-40B4-BE49-F238E27FC236}">
                <a16:creationId xmlns:a16="http://schemas.microsoft.com/office/drawing/2014/main" id="{4DDD3453-1B66-40C1-A416-C87C4F22C949}"/>
              </a:ext>
            </a:extLst>
          </p:cNvPr>
          <p:cNvSpPr>
            <a:spLocks noGrp="1"/>
          </p:cNvSpPr>
          <p:nvPr>
            <p:ph type="title" hasCustomPrompt="1"/>
          </p:nvPr>
        </p:nvSpPr>
        <p:spPr>
          <a:xfrm>
            <a:off x="6798312" y="378431"/>
            <a:ext cx="4663068" cy="5544999"/>
          </a:xfrm>
        </p:spPr>
        <p:txBody>
          <a:bodyPr anchor="ctr"/>
          <a:lstStyle>
            <a:lvl1pPr algn="ctr">
              <a:defRPr>
                <a:solidFill>
                  <a:schemeClr val="bg1"/>
                </a:solidFill>
              </a:defRPr>
            </a:lvl1pPr>
          </a:lstStyle>
          <a:p>
            <a:r>
              <a:rPr lang="en-US"/>
              <a:t>Click to edit master title style</a:t>
            </a:r>
            <a:endParaRPr lang="en-CA"/>
          </a:p>
        </p:txBody>
      </p:sp>
    </p:spTree>
    <p:extLst>
      <p:ext uri="{BB962C8B-B14F-4D97-AF65-F5344CB8AC3E}">
        <p14:creationId xmlns:p14="http://schemas.microsoft.com/office/powerpoint/2010/main" val="114564414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3_Section Header 1">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1FA2CE8-918E-0141-BE83-200C7A168673}"/>
              </a:ext>
            </a:extLst>
          </p:cNvPr>
          <p:cNvPicPr>
            <a:picLocks noChangeAspect="1"/>
          </p:cNvPicPr>
          <p:nvPr userDrawn="1"/>
        </p:nvPicPr>
        <p:blipFill>
          <a:blip>
            <a:extLst>
              <a:ext uri="{28A0092B-C50C-407E-A947-70E740481C1C}">
                <a14:useLocalDpi xmlns:a14="http://schemas.microsoft.com/office/drawing/2010/main" val="0"/>
              </a:ext>
            </a:extLst>
          </a:blip>
          <a:stretch>
            <a:fillRect/>
          </a:stretch>
        </p:blipFill>
        <p:spPr>
          <a:xfrm>
            <a:off x="-2908" y="23446"/>
            <a:ext cx="12197816" cy="6858000"/>
          </a:xfrm>
          <a:prstGeom prst="rect">
            <a:avLst/>
          </a:prstGeom>
        </p:spPr>
      </p:pic>
      <p:sp>
        <p:nvSpPr>
          <p:cNvPr id="8" name="Title Text">
            <a:extLst>
              <a:ext uri="{FF2B5EF4-FFF2-40B4-BE49-F238E27FC236}">
                <a16:creationId xmlns:a16="http://schemas.microsoft.com/office/drawing/2014/main" id="{83952E4E-624C-4353-976A-195ADE8483F2}"/>
              </a:ext>
            </a:extLst>
          </p:cNvPr>
          <p:cNvSpPr txBox="1">
            <a:spLocks noGrp="1"/>
          </p:cNvSpPr>
          <p:nvPr>
            <p:ph type="title" hasCustomPrompt="1"/>
          </p:nvPr>
        </p:nvSpPr>
        <p:spPr>
          <a:xfrm>
            <a:off x="764236" y="5101389"/>
            <a:ext cx="10100794" cy="1756611"/>
          </a:xfrm>
          <a:prstGeom prst="rect">
            <a:avLst/>
          </a:prstGeom>
        </p:spPr>
        <p:txBody>
          <a:bodyPr anchor="ctr">
            <a:noAutofit/>
          </a:bodyPr>
          <a:lstStyle>
            <a:lvl1pPr algn="l">
              <a:defRPr sz="4000" b="1">
                <a:solidFill>
                  <a:srgbClr val="FFFFFF"/>
                </a:solidFill>
                <a:latin typeface="Arial"/>
                <a:ea typeface="Arial"/>
                <a:cs typeface="Arial"/>
                <a:sym typeface="Arial"/>
              </a:defRPr>
            </a:lvl1pPr>
          </a:lstStyle>
          <a:p>
            <a:r>
              <a:t>Title </a:t>
            </a:r>
            <a:r>
              <a:rPr lang="en-CA"/>
              <a:t>text</a:t>
            </a:r>
            <a:endParaRPr/>
          </a:p>
        </p:txBody>
      </p:sp>
    </p:spTree>
    <p:extLst>
      <p:ext uri="{BB962C8B-B14F-4D97-AF65-F5344CB8AC3E}">
        <p14:creationId xmlns:p14="http://schemas.microsoft.com/office/powerpoint/2010/main" val="310190250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Statement Text 3">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F3F3BE4-BE16-4409-B7F4-7F52D8E16F81}"/>
              </a:ext>
            </a:extLst>
          </p:cNvPr>
          <p:cNvSpPr/>
          <p:nvPr userDrawn="1"/>
        </p:nvSpPr>
        <p:spPr>
          <a:xfrm>
            <a:off x="6096000" y="0"/>
            <a:ext cx="6096000" cy="6863893"/>
          </a:xfrm>
          <a:prstGeom prst="rect">
            <a:avLst/>
          </a:prstGeom>
          <a:solidFill>
            <a:schemeClr val="accent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CA" sz="2200" b="0" i="0" u="none" strike="noStrike" cap="none" spc="0" normalizeH="0" baseline="0" dirty="0">
              <a:ln>
                <a:noFill/>
              </a:ln>
              <a:solidFill>
                <a:srgbClr val="FFFFFF"/>
              </a:solidFill>
              <a:effectLst/>
              <a:uFillTx/>
              <a:latin typeface="+mn-lt"/>
              <a:ea typeface="+mn-ea"/>
              <a:cs typeface="+mn-cs"/>
              <a:sym typeface="Helvetica Neue Medium"/>
            </a:endParaRPr>
          </a:p>
        </p:txBody>
      </p:sp>
      <p:pic>
        <p:nvPicPr>
          <p:cNvPr id="3" name="Picture 2">
            <a:extLst>
              <a:ext uri="{FF2B5EF4-FFF2-40B4-BE49-F238E27FC236}">
                <a16:creationId xmlns:a16="http://schemas.microsoft.com/office/drawing/2014/main" id="{834BE756-9320-41E4-A169-7595E13BAA2A}"/>
              </a:ext>
            </a:extLst>
          </p:cNvPr>
          <p:cNvPicPr>
            <a:picLocks noChangeAspect="1"/>
          </p:cNvPicPr>
          <p:nvPr userDrawn="1"/>
        </p:nvPicPr>
        <p:blipFill>
          <a:blip>
            <a:extLst>
              <a:ext uri="{28A0092B-C50C-407E-A947-70E740481C1C}">
                <a14:useLocalDpi xmlns:a14="http://schemas.microsoft.com/office/drawing/2010/main" val="0"/>
              </a:ext>
            </a:extLst>
          </a:blip>
          <a:stretch>
            <a:fillRect/>
          </a:stretch>
        </p:blipFill>
        <p:spPr>
          <a:xfrm>
            <a:off x="0" y="0"/>
            <a:ext cx="6083808" cy="6858000"/>
          </a:xfrm>
          <a:prstGeom prst="rect">
            <a:avLst/>
          </a:prstGeom>
        </p:spPr>
      </p:pic>
      <p:sp>
        <p:nvSpPr>
          <p:cNvPr id="7" name="Content Placeholder 2">
            <a:extLst>
              <a:ext uri="{FF2B5EF4-FFF2-40B4-BE49-F238E27FC236}">
                <a16:creationId xmlns:a16="http://schemas.microsoft.com/office/drawing/2014/main" id="{3AC4A038-838D-4872-8F99-9F102F43AE37}"/>
              </a:ext>
            </a:extLst>
          </p:cNvPr>
          <p:cNvSpPr>
            <a:spLocks noGrp="1"/>
          </p:cNvSpPr>
          <p:nvPr>
            <p:ph sz="quarter" idx="14" hasCustomPrompt="1"/>
          </p:nvPr>
        </p:nvSpPr>
        <p:spPr>
          <a:xfrm>
            <a:off x="6083808" y="6051176"/>
            <a:ext cx="6108192" cy="806824"/>
          </a:xfrm>
        </p:spPr>
        <p:txBody>
          <a:bodyPr>
            <a:normAutofit/>
          </a:bodyPr>
          <a:lstStyle>
            <a:lvl1pPr marL="0" indent="0" algn="ctr">
              <a:buNone/>
              <a:defRPr lang="en-CA" sz="1600" smtClean="0">
                <a:solidFill>
                  <a:schemeClr val="accent4">
                    <a:lumMod val="20000"/>
                    <a:lumOff val="80000"/>
                  </a:schemeClr>
                </a:solidFill>
                <a:effectLst/>
                <a:latin typeface="Arial" panose="020B0604020202020204" pitchFamily="34" charset="0"/>
              </a:defRPr>
            </a:lvl1pPr>
          </a:lstStyle>
          <a:p>
            <a:pPr algn="ctr"/>
            <a:r>
              <a:rPr lang="en-CA"/>
              <a:t>First name, identifier (e.g., Danny, stem cell donor)</a:t>
            </a:r>
          </a:p>
        </p:txBody>
      </p:sp>
      <p:sp>
        <p:nvSpPr>
          <p:cNvPr id="8" name="Title 1">
            <a:extLst>
              <a:ext uri="{FF2B5EF4-FFF2-40B4-BE49-F238E27FC236}">
                <a16:creationId xmlns:a16="http://schemas.microsoft.com/office/drawing/2014/main" id="{4DDD3453-1B66-40C1-A416-C87C4F22C949}"/>
              </a:ext>
            </a:extLst>
          </p:cNvPr>
          <p:cNvSpPr>
            <a:spLocks noGrp="1"/>
          </p:cNvSpPr>
          <p:nvPr>
            <p:ph type="title" hasCustomPrompt="1"/>
          </p:nvPr>
        </p:nvSpPr>
        <p:spPr>
          <a:xfrm>
            <a:off x="6798312" y="378431"/>
            <a:ext cx="4663068" cy="5544999"/>
          </a:xfrm>
        </p:spPr>
        <p:txBody>
          <a:bodyPr anchor="ctr"/>
          <a:lstStyle>
            <a:lvl1pPr algn="ctr">
              <a:defRPr>
                <a:solidFill>
                  <a:schemeClr val="bg1"/>
                </a:solidFill>
              </a:defRPr>
            </a:lvl1pPr>
          </a:lstStyle>
          <a:p>
            <a:r>
              <a:rPr lang="en-US"/>
              <a:t>Click to edit master title style</a:t>
            </a:r>
            <a:endParaRPr lang="en-CA"/>
          </a:p>
        </p:txBody>
      </p:sp>
    </p:spTree>
    <p:extLst>
      <p:ext uri="{BB962C8B-B14F-4D97-AF65-F5344CB8AC3E}">
        <p14:creationId xmlns:p14="http://schemas.microsoft.com/office/powerpoint/2010/main" val="4146980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Slide_1">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CA106DA-E128-774F-B78E-7E2CB9C8C443}"/>
              </a:ext>
            </a:extLst>
          </p:cNvPr>
          <p:cNvPicPr>
            <a:picLocks noChangeAspect="1"/>
          </p:cNvPicPr>
          <p:nvPr userDrawn="1"/>
        </p:nvPicPr>
        <p:blipFill rotWithShape="1">
          <a:blip>
            <a:extLst>
              <a:ext uri="{28A0092B-C50C-407E-A947-70E740481C1C}">
                <a14:useLocalDpi xmlns:a14="http://schemas.microsoft.com/office/drawing/2010/main" val="0"/>
              </a:ext>
            </a:extLst>
          </a:blip>
          <a:srcRect b="27018"/>
          <a:stretch/>
        </p:blipFill>
        <p:spPr>
          <a:xfrm>
            <a:off x="0" y="0"/>
            <a:ext cx="12197816" cy="5005137"/>
          </a:xfrm>
          <a:prstGeom prst="rect">
            <a:avLst/>
          </a:prstGeom>
        </p:spPr>
      </p:pic>
      <p:sp>
        <p:nvSpPr>
          <p:cNvPr id="12" name="Content Placeholder 2">
            <a:extLst>
              <a:ext uri="{FF2B5EF4-FFF2-40B4-BE49-F238E27FC236}">
                <a16:creationId xmlns:a16="http://schemas.microsoft.com/office/drawing/2014/main" id="{5F3CEBC6-B788-3C4C-8E8B-873CBE880822}"/>
              </a:ext>
            </a:extLst>
          </p:cNvPr>
          <p:cNvSpPr>
            <a:spLocks noGrp="1"/>
          </p:cNvSpPr>
          <p:nvPr>
            <p:ph sz="quarter" idx="10" hasCustomPrompt="1"/>
          </p:nvPr>
        </p:nvSpPr>
        <p:spPr>
          <a:xfrm>
            <a:off x="737343" y="4592360"/>
            <a:ext cx="6624749" cy="847147"/>
          </a:xfrm>
        </p:spPr>
        <p:txBody>
          <a:bodyPr anchor="ctr">
            <a:normAutofit/>
          </a:bodyPr>
          <a:lstStyle>
            <a:lvl1pPr marL="0" indent="0">
              <a:buNone/>
              <a:defRPr sz="3200" b="1"/>
            </a:lvl1pPr>
            <a:lvl2pPr marL="457200" indent="0">
              <a:buNone/>
              <a:defRPr/>
            </a:lvl2pPr>
            <a:lvl3pPr marL="914400" indent="0">
              <a:buNone/>
              <a:defRPr/>
            </a:lvl3pPr>
            <a:lvl4pPr marL="1371600" indent="0">
              <a:buNone/>
              <a:defRPr/>
            </a:lvl4pPr>
            <a:lvl5pPr marL="1828800" indent="0">
              <a:buNone/>
              <a:defRPr/>
            </a:lvl5pPr>
          </a:lstStyle>
          <a:p>
            <a:pPr lvl="0"/>
            <a:r>
              <a:rPr lang="en-US"/>
              <a:t>Insert presentation title here</a:t>
            </a:r>
            <a:endParaRPr lang="en-CA"/>
          </a:p>
        </p:txBody>
      </p:sp>
      <p:sp>
        <p:nvSpPr>
          <p:cNvPr id="8" name="Body Level One…">
            <a:extLst>
              <a:ext uri="{FF2B5EF4-FFF2-40B4-BE49-F238E27FC236}">
                <a16:creationId xmlns:a16="http://schemas.microsoft.com/office/drawing/2014/main" id="{D583AB4B-A4A0-814D-8FB8-3E0768C37039}"/>
              </a:ext>
            </a:extLst>
          </p:cNvPr>
          <p:cNvSpPr txBox="1">
            <a:spLocks noGrp="1"/>
          </p:cNvSpPr>
          <p:nvPr>
            <p:ph type="body" idx="11" hasCustomPrompt="1"/>
          </p:nvPr>
        </p:nvSpPr>
        <p:spPr>
          <a:xfrm>
            <a:off x="737342" y="5809145"/>
            <a:ext cx="6624749" cy="847147"/>
          </a:xfrm>
          <a:prstGeom prst="rect">
            <a:avLst/>
          </a:prstGeom>
        </p:spPr>
        <p:txBody>
          <a:bodyPr anchor="t">
            <a:noAutofit/>
          </a:bodyPr>
          <a:lstStyle>
            <a:lvl1pPr marL="0" marR="0" indent="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None/>
              <a:tabLst/>
              <a:defRPr sz="2000" b="0" i="0">
                <a:solidFill>
                  <a:srgbClr val="4D4D4D"/>
                </a:solidFill>
                <a:latin typeface="Arial"/>
                <a:ea typeface="Arial"/>
                <a:cs typeface="Arial"/>
                <a:sym typeface="Arial"/>
              </a:defRPr>
            </a:lvl1pPr>
            <a:lvl2pPr marL="0" indent="0">
              <a:spcBef>
                <a:spcPts val="600"/>
              </a:spcBef>
              <a:buSzTx/>
              <a:buNone/>
              <a:defRPr sz="2200">
                <a:solidFill>
                  <a:srgbClr val="4D4D4D"/>
                </a:solidFill>
                <a:latin typeface="Arial"/>
                <a:ea typeface="Arial"/>
                <a:cs typeface="Arial"/>
                <a:sym typeface="Arial"/>
              </a:defRPr>
            </a:lvl2pPr>
            <a:lvl3pPr marL="0" indent="0">
              <a:spcBef>
                <a:spcPts val="1200"/>
              </a:spcBef>
              <a:buSzTx/>
              <a:buNone/>
              <a:defRPr sz="2200">
                <a:solidFill>
                  <a:srgbClr val="4D4D4D"/>
                </a:solidFill>
                <a:latin typeface="Arial"/>
                <a:ea typeface="Arial"/>
                <a:cs typeface="Arial"/>
                <a:sym typeface="Arial"/>
              </a:defRPr>
            </a:lvl3pPr>
            <a:lvl4pPr marL="0" indent="0">
              <a:spcBef>
                <a:spcPts val="1200"/>
              </a:spcBef>
              <a:buSzTx/>
              <a:buNone/>
              <a:defRPr sz="2200">
                <a:solidFill>
                  <a:srgbClr val="4D4D4D"/>
                </a:solidFill>
                <a:latin typeface="Arial"/>
                <a:ea typeface="Arial"/>
                <a:cs typeface="Arial"/>
                <a:sym typeface="Arial"/>
              </a:defRPr>
            </a:lvl4pPr>
            <a:lvl5pPr marL="0" indent="0">
              <a:spcBef>
                <a:spcPts val="1200"/>
              </a:spcBef>
              <a:buSzTx/>
              <a:buNone/>
              <a:defRPr sz="2200">
                <a:solidFill>
                  <a:srgbClr val="4D4D4D"/>
                </a:solidFill>
                <a:latin typeface="Arial"/>
                <a:ea typeface="Arial"/>
                <a:cs typeface="Arial"/>
                <a:sym typeface="Arial"/>
              </a:defRPr>
            </a:lvl5pPr>
          </a:lstStyle>
          <a:p>
            <a:r>
              <a:rPr lang="en-US"/>
              <a:t>Insert event name if applicable</a:t>
            </a:r>
          </a:p>
          <a:p>
            <a:r>
              <a:rPr lang="en-US"/>
              <a:t>Month day, year</a:t>
            </a:r>
          </a:p>
        </p:txBody>
      </p:sp>
      <p:sp>
        <p:nvSpPr>
          <p:cNvPr id="10" name="Content Placeholder 2">
            <a:extLst>
              <a:ext uri="{FF2B5EF4-FFF2-40B4-BE49-F238E27FC236}">
                <a16:creationId xmlns:a16="http://schemas.microsoft.com/office/drawing/2014/main" id="{454024B3-6B58-1947-895C-858232006487}"/>
              </a:ext>
            </a:extLst>
          </p:cNvPr>
          <p:cNvSpPr>
            <a:spLocks noGrp="1"/>
          </p:cNvSpPr>
          <p:nvPr>
            <p:ph sz="quarter" idx="12" hasCustomPrompt="1"/>
          </p:nvPr>
        </p:nvSpPr>
        <p:spPr>
          <a:xfrm>
            <a:off x="737343" y="5439508"/>
            <a:ext cx="6624749" cy="432347"/>
          </a:xfrm>
        </p:spPr>
        <p:txBody>
          <a:bodyPr anchor="b">
            <a:normAutofit/>
          </a:bodyPr>
          <a:lstStyle>
            <a:lvl1pPr marL="0" indent="0">
              <a:buNone/>
              <a:defRPr sz="2400" b="1"/>
            </a:lvl1pPr>
            <a:lvl2pPr marL="457200" indent="0">
              <a:buNone/>
              <a:defRPr/>
            </a:lvl2pPr>
            <a:lvl3pPr marL="914400" indent="0">
              <a:buNone/>
              <a:defRPr/>
            </a:lvl3pPr>
            <a:lvl4pPr marL="1371600" indent="0">
              <a:buNone/>
              <a:defRPr/>
            </a:lvl4pPr>
            <a:lvl5pPr marL="1828800" indent="0">
              <a:buNone/>
              <a:defRPr/>
            </a:lvl5pPr>
          </a:lstStyle>
          <a:p>
            <a:pPr lvl="0"/>
            <a:r>
              <a:rPr lang="en-US"/>
              <a:t>Name, title</a:t>
            </a:r>
            <a:endParaRPr lang="en-CA"/>
          </a:p>
        </p:txBody>
      </p:sp>
      <p:pic>
        <p:nvPicPr>
          <p:cNvPr id="6" name="Image" descr="Image">
            <a:extLst>
              <a:ext uri="{FF2B5EF4-FFF2-40B4-BE49-F238E27FC236}">
                <a16:creationId xmlns:a16="http://schemas.microsoft.com/office/drawing/2014/main" id="{E6C0DA16-D882-EF41-9455-179AB4F6C82B}"/>
              </a:ext>
            </a:extLst>
          </p:cNvPr>
          <p:cNvPicPr>
            <a:picLocks noChangeAspect="1"/>
          </p:cNvPicPr>
          <p:nvPr userDrawn="1"/>
        </p:nvPicPr>
        <p:blipFill>
          <a:blip r:embed="rId2"/>
          <a:srcRect l="20701" t="42362" r="20701" b="42362"/>
          <a:stretch>
            <a:fillRect/>
          </a:stretch>
        </p:blipFill>
        <p:spPr>
          <a:xfrm>
            <a:off x="8847904" y="5504218"/>
            <a:ext cx="2528199" cy="509286"/>
          </a:xfrm>
          <a:prstGeom prst="rect">
            <a:avLst/>
          </a:prstGeom>
          <a:ln w="12700">
            <a:miter lim="400000"/>
          </a:ln>
        </p:spPr>
      </p:pic>
    </p:spTree>
    <p:extLst>
      <p:ext uri="{BB962C8B-B14F-4D97-AF65-F5344CB8AC3E}">
        <p14:creationId xmlns:p14="http://schemas.microsoft.com/office/powerpoint/2010/main" val="317936172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Blank Statement Text 3">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F3F3BE4-BE16-4409-B7F4-7F52D8E16F81}"/>
              </a:ext>
            </a:extLst>
          </p:cNvPr>
          <p:cNvSpPr/>
          <p:nvPr userDrawn="1"/>
        </p:nvSpPr>
        <p:spPr>
          <a:xfrm>
            <a:off x="6096000" y="0"/>
            <a:ext cx="6096000" cy="6863893"/>
          </a:xfrm>
          <a:prstGeom prst="rect">
            <a:avLst/>
          </a:prstGeom>
          <a:solidFill>
            <a:schemeClr val="accent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CA" sz="2200" b="0" i="0" u="none" strike="noStrike" cap="none" spc="0" normalizeH="0" baseline="0" dirty="0">
              <a:ln>
                <a:noFill/>
              </a:ln>
              <a:solidFill>
                <a:srgbClr val="FFFFFF"/>
              </a:solidFill>
              <a:effectLst/>
              <a:uFillTx/>
              <a:latin typeface="+mn-lt"/>
              <a:ea typeface="+mn-ea"/>
              <a:cs typeface="+mn-cs"/>
              <a:sym typeface="Helvetica Neue Medium"/>
            </a:endParaRPr>
          </a:p>
        </p:txBody>
      </p:sp>
      <p:sp>
        <p:nvSpPr>
          <p:cNvPr id="7" name="Picture Placeholder 2">
            <a:extLst>
              <a:ext uri="{FF2B5EF4-FFF2-40B4-BE49-F238E27FC236}">
                <a16:creationId xmlns:a16="http://schemas.microsoft.com/office/drawing/2014/main" id="{36FE3F20-8F3F-4E0A-88AC-98CF6E608622}"/>
              </a:ext>
            </a:extLst>
          </p:cNvPr>
          <p:cNvSpPr>
            <a:spLocks noGrp="1"/>
          </p:cNvSpPr>
          <p:nvPr>
            <p:ph type="pic" sz="quarter" idx="10"/>
          </p:nvPr>
        </p:nvSpPr>
        <p:spPr>
          <a:xfrm>
            <a:off x="0" y="0"/>
            <a:ext cx="6096000" cy="6858000"/>
          </a:xfrm>
        </p:spPr>
        <p:txBody>
          <a:bodyPr/>
          <a:lstStyle>
            <a:lvl1pPr marL="0" indent="0" algn="ctr">
              <a:buFont typeface="Arial" panose="020B0604020202020204" pitchFamily="34" charset="0"/>
              <a:buNone/>
              <a:defRPr/>
            </a:lvl1pPr>
          </a:lstStyle>
          <a:p>
            <a:r>
              <a:rPr lang="en-US" dirty="0"/>
              <a:t>Click icon to add picture</a:t>
            </a:r>
            <a:endParaRPr lang="en-CA" dirty="0"/>
          </a:p>
        </p:txBody>
      </p:sp>
      <p:sp>
        <p:nvSpPr>
          <p:cNvPr id="8" name="Content Placeholder 2">
            <a:extLst>
              <a:ext uri="{FF2B5EF4-FFF2-40B4-BE49-F238E27FC236}">
                <a16:creationId xmlns:a16="http://schemas.microsoft.com/office/drawing/2014/main" id="{FA21BC0A-A562-4D5A-896B-09F009DA272A}"/>
              </a:ext>
            </a:extLst>
          </p:cNvPr>
          <p:cNvSpPr>
            <a:spLocks noGrp="1"/>
          </p:cNvSpPr>
          <p:nvPr>
            <p:ph sz="quarter" idx="14" hasCustomPrompt="1"/>
          </p:nvPr>
        </p:nvSpPr>
        <p:spPr>
          <a:xfrm>
            <a:off x="6095999" y="6051176"/>
            <a:ext cx="6095999" cy="806824"/>
          </a:xfrm>
        </p:spPr>
        <p:txBody>
          <a:bodyPr>
            <a:normAutofit/>
          </a:bodyPr>
          <a:lstStyle>
            <a:lvl1pPr marL="0" indent="0" algn="ctr">
              <a:buNone/>
              <a:defRPr lang="en-CA" sz="1600" smtClean="0">
                <a:solidFill>
                  <a:schemeClr val="accent4">
                    <a:lumMod val="20000"/>
                    <a:lumOff val="80000"/>
                  </a:schemeClr>
                </a:solidFill>
                <a:effectLst/>
                <a:latin typeface="Arial" panose="020B0604020202020204" pitchFamily="34" charset="0"/>
              </a:defRPr>
            </a:lvl1pPr>
          </a:lstStyle>
          <a:p>
            <a:pPr lvl="0"/>
            <a:r>
              <a:rPr lang="en-CA"/>
              <a:t>Image source</a:t>
            </a:r>
          </a:p>
        </p:txBody>
      </p:sp>
      <p:sp>
        <p:nvSpPr>
          <p:cNvPr id="9" name="Title 1">
            <a:extLst>
              <a:ext uri="{FF2B5EF4-FFF2-40B4-BE49-F238E27FC236}">
                <a16:creationId xmlns:a16="http://schemas.microsoft.com/office/drawing/2014/main" id="{7300DA68-3E44-49D1-8DBD-9ADD211A14B2}"/>
              </a:ext>
            </a:extLst>
          </p:cNvPr>
          <p:cNvSpPr>
            <a:spLocks noGrp="1"/>
          </p:cNvSpPr>
          <p:nvPr>
            <p:ph type="title" hasCustomPrompt="1"/>
          </p:nvPr>
        </p:nvSpPr>
        <p:spPr>
          <a:xfrm>
            <a:off x="6798312" y="378431"/>
            <a:ext cx="4663068" cy="5544999"/>
          </a:xfrm>
        </p:spPr>
        <p:txBody>
          <a:bodyPr anchor="ctr"/>
          <a:lstStyle>
            <a:lvl1pPr algn="ctr">
              <a:defRPr>
                <a:solidFill>
                  <a:schemeClr val="bg1"/>
                </a:solidFill>
              </a:defRPr>
            </a:lvl1pPr>
          </a:lstStyle>
          <a:p>
            <a:r>
              <a:rPr lang="en-US"/>
              <a:t>Click to edit master title style</a:t>
            </a:r>
            <a:endParaRPr lang="en-CA"/>
          </a:p>
        </p:txBody>
      </p:sp>
    </p:spTree>
    <p:extLst>
      <p:ext uri="{BB962C8B-B14F-4D97-AF65-F5344CB8AC3E}">
        <p14:creationId xmlns:p14="http://schemas.microsoft.com/office/powerpoint/2010/main" val="90587302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Section Header 4">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A82B74E-2834-4223-8946-8253800EFD9F}"/>
              </a:ext>
            </a:extLst>
          </p:cNvPr>
          <p:cNvSpPr/>
          <p:nvPr userDrawn="1"/>
        </p:nvSpPr>
        <p:spPr>
          <a:xfrm>
            <a:off x="-1" y="0"/>
            <a:ext cx="12192001" cy="6863893"/>
          </a:xfrm>
          <a:prstGeom prst="rect">
            <a:avLst/>
          </a:prstGeom>
          <a:solidFill>
            <a:schemeClr val="accent5"/>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CA" sz="2200" b="0" i="0" u="none" strike="noStrike" cap="none" spc="0" normalizeH="0" baseline="0" dirty="0">
              <a:ln>
                <a:noFill/>
              </a:ln>
              <a:solidFill>
                <a:srgbClr val="FFFFFF"/>
              </a:solidFill>
              <a:effectLst/>
              <a:uFillTx/>
              <a:latin typeface="+mn-lt"/>
              <a:ea typeface="+mn-ea"/>
              <a:cs typeface="+mn-cs"/>
              <a:sym typeface="Helvetica Neue Medium"/>
            </a:endParaRPr>
          </a:p>
        </p:txBody>
      </p:sp>
      <p:sp>
        <p:nvSpPr>
          <p:cNvPr id="6" name="Title Text">
            <a:extLst>
              <a:ext uri="{FF2B5EF4-FFF2-40B4-BE49-F238E27FC236}">
                <a16:creationId xmlns:a16="http://schemas.microsoft.com/office/drawing/2014/main" id="{59AC9B24-406C-408C-ABAD-9DEE3CEA6C7F}"/>
              </a:ext>
            </a:extLst>
          </p:cNvPr>
          <p:cNvSpPr txBox="1">
            <a:spLocks noGrp="1"/>
          </p:cNvSpPr>
          <p:nvPr>
            <p:ph type="title" hasCustomPrompt="1"/>
          </p:nvPr>
        </p:nvSpPr>
        <p:spPr>
          <a:xfrm>
            <a:off x="1217936" y="1048215"/>
            <a:ext cx="9647094" cy="4751371"/>
          </a:xfrm>
          <a:prstGeom prst="rect">
            <a:avLst/>
          </a:prstGeom>
        </p:spPr>
        <p:txBody>
          <a:bodyPr anchor="ctr">
            <a:noAutofit/>
          </a:bodyPr>
          <a:lstStyle>
            <a:lvl1pPr algn="ctr">
              <a:defRPr sz="4000" b="1">
                <a:solidFill>
                  <a:srgbClr val="FFFFFF"/>
                </a:solidFill>
                <a:latin typeface="Arial"/>
                <a:ea typeface="Arial"/>
                <a:cs typeface="Arial"/>
                <a:sym typeface="Arial"/>
              </a:defRPr>
            </a:lvl1pPr>
          </a:lstStyle>
          <a:p>
            <a:r>
              <a:t>Title </a:t>
            </a:r>
            <a:r>
              <a:rPr lang="en-CA"/>
              <a:t>text</a:t>
            </a:r>
            <a:endParaRPr/>
          </a:p>
        </p:txBody>
      </p:sp>
    </p:spTree>
    <p:extLst>
      <p:ext uri="{BB962C8B-B14F-4D97-AF65-F5344CB8AC3E}">
        <p14:creationId xmlns:p14="http://schemas.microsoft.com/office/powerpoint/2010/main" val="378657190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4_Section Header 1">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78F5D91-ACD3-B642-9A2F-CE6F2B4F28E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779"/>
            <a:ext cx="12192000" cy="6857591"/>
          </a:xfrm>
          <a:prstGeom prst="rect">
            <a:avLst/>
          </a:prstGeom>
        </p:spPr>
      </p:pic>
      <p:sp>
        <p:nvSpPr>
          <p:cNvPr id="8" name="Title Text">
            <a:extLst>
              <a:ext uri="{FF2B5EF4-FFF2-40B4-BE49-F238E27FC236}">
                <a16:creationId xmlns:a16="http://schemas.microsoft.com/office/drawing/2014/main" id="{83952E4E-624C-4353-976A-195ADE8483F2}"/>
              </a:ext>
            </a:extLst>
          </p:cNvPr>
          <p:cNvSpPr txBox="1">
            <a:spLocks noGrp="1"/>
          </p:cNvSpPr>
          <p:nvPr>
            <p:ph type="title" hasCustomPrompt="1"/>
          </p:nvPr>
        </p:nvSpPr>
        <p:spPr>
          <a:xfrm>
            <a:off x="764236" y="5101389"/>
            <a:ext cx="10100794" cy="1756611"/>
          </a:xfrm>
          <a:prstGeom prst="rect">
            <a:avLst/>
          </a:prstGeom>
        </p:spPr>
        <p:txBody>
          <a:bodyPr anchor="ctr">
            <a:noAutofit/>
          </a:bodyPr>
          <a:lstStyle>
            <a:lvl1pPr algn="l">
              <a:defRPr sz="4000" b="1">
                <a:solidFill>
                  <a:srgbClr val="FFFFFF"/>
                </a:solidFill>
                <a:latin typeface="Arial"/>
                <a:ea typeface="Arial"/>
                <a:cs typeface="Arial"/>
                <a:sym typeface="Arial"/>
              </a:defRPr>
            </a:lvl1pPr>
          </a:lstStyle>
          <a:p>
            <a:r>
              <a:t>Title </a:t>
            </a:r>
            <a:r>
              <a:rPr lang="en-CA"/>
              <a:t>text</a:t>
            </a:r>
            <a:endParaRPr/>
          </a:p>
        </p:txBody>
      </p:sp>
    </p:spTree>
    <p:extLst>
      <p:ext uri="{BB962C8B-B14F-4D97-AF65-F5344CB8AC3E}">
        <p14:creationId xmlns:p14="http://schemas.microsoft.com/office/powerpoint/2010/main" val="233755280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Statement Text 4">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5721819-918F-4889-87C2-D6AC23D84C0F}"/>
              </a:ext>
            </a:extLst>
          </p:cNvPr>
          <p:cNvSpPr/>
          <p:nvPr userDrawn="1"/>
        </p:nvSpPr>
        <p:spPr>
          <a:xfrm>
            <a:off x="6096000" y="0"/>
            <a:ext cx="6096000" cy="6863893"/>
          </a:xfrm>
          <a:prstGeom prst="rect">
            <a:avLst/>
          </a:prstGeom>
          <a:solidFill>
            <a:schemeClr val="accent5"/>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CA" sz="2200" b="0" i="0" u="none" strike="noStrike" cap="none" spc="0" normalizeH="0" baseline="0" dirty="0">
              <a:ln>
                <a:noFill/>
              </a:ln>
              <a:solidFill>
                <a:srgbClr val="FFFFFF"/>
              </a:solidFill>
              <a:effectLst/>
              <a:uFillTx/>
              <a:latin typeface="+mn-lt"/>
              <a:ea typeface="+mn-ea"/>
              <a:cs typeface="+mn-cs"/>
              <a:sym typeface="Helvetica Neue Medium"/>
            </a:endParaRPr>
          </a:p>
        </p:txBody>
      </p:sp>
      <p:pic>
        <p:nvPicPr>
          <p:cNvPr id="8" name="Picture 7">
            <a:extLst>
              <a:ext uri="{FF2B5EF4-FFF2-40B4-BE49-F238E27FC236}">
                <a16:creationId xmlns:a16="http://schemas.microsoft.com/office/drawing/2014/main" id="{42C13D6F-E070-45E1-8563-3188E31BD87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6083808" cy="6858000"/>
          </a:xfrm>
          <a:prstGeom prst="rect">
            <a:avLst/>
          </a:prstGeom>
        </p:spPr>
      </p:pic>
      <p:sp>
        <p:nvSpPr>
          <p:cNvPr id="7" name="Content Placeholder 2">
            <a:extLst>
              <a:ext uri="{FF2B5EF4-FFF2-40B4-BE49-F238E27FC236}">
                <a16:creationId xmlns:a16="http://schemas.microsoft.com/office/drawing/2014/main" id="{31F1A51C-D80E-4F7F-BF14-2521B537F109}"/>
              </a:ext>
            </a:extLst>
          </p:cNvPr>
          <p:cNvSpPr>
            <a:spLocks noGrp="1"/>
          </p:cNvSpPr>
          <p:nvPr>
            <p:ph sz="quarter" idx="14" hasCustomPrompt="1"/>
          </p:nvPr>
        </p:nvSpPr>
        <p:spPr>
          <a:xfrm>
            <a:off x="6096000" y="6051176"/>
            <a:ext cx="6083808" cy="806824"/>
          </a:xfrm>
        </p:spPr>
        <p:txBody>
          <a:bodyPr>
            <a:normAutofit/>
          </a:bodyPr>
          <a:lstStyle>
            <a:lvl1pPr marL="0" indent="0" algn="ctr">
              <a:buNone/>
              <a:defRPr lang="en-CA" sz="1600" smtClean="0">
                <a:solidFill>
                  <a:schemeClr val="accent5">
                    <a:lumMod val="20000"/>
                    <a:lumOff val="80000"/>
                  </a:schemeClr>
                </a:solidFill>
                <a:effectLst/>
                <a:latin typeface="Arial" panose="020B0604020202020204" pitchFamily="34" charset="0"/>
              </a:defRPr>
            </a:lvl1pPr>
          </a:lstStyle>
          <a:p>
            <a:pPr lvl="0"/>
            <a:r>
              <a:rPr lang="en-CA"/>
              <a:t>First name, Identifier (e.g. Heather, organ donor)</a:t>
            </a:r>
          </a:p>
        </p:txBody>
      </p:sp>
      <p:sp>
        <p:nvSpPr>
          <p:cNvPr id="9" name="Title 1">
            <a:extLst>
              <a:ext uri="{FF2B5EF4-FFF2-40B4-BE49-F238E27FC236}">
                <a16:creationId xmlns:a16="http://schemas.microsoft.com/office/drawing/2014/main" id="{67114AFF-DF7A-4688-A615-B048815FB319}"/>
              </a:ext>
            </a:extLst>
          </p:cNvPr>
          <p:cNvSpPr>
            <a:spLocks noGrp="1"/>
          </p:cNvSpPr>
          <p:nvPr>
            <p:ph type="title" hasCustomPrompt="1"/>
          </p:nvPr>
        </p:nvSpPr>
        <p:spPr>
          <a:xfrm>
            <a:off x="6798312" y="378431"/>
            <a:ext cx="4663068" cy="5544999"/>
          </a:xfrm>
        </p:spPr>
        <p:txBody>
          <a:bodyPr anchor="ctr"/>
          <a:lstStyle>
            <a:lvl1pPr algn="ctr">
              <a:defRPr>
                <a:solidFill>
                  <a:schemeClr val="bg1"/>
                </a:solidFill>
              </a:defRPr>
            </a:lvl1pPr>
          </a:lstStyle>
          <a:p>
            <a:r>
              <a:rPr lang="en-US"/>
              <a:t>Click to edit master title style</a:t>
            </a:r>
            <a:endParaRPr lang="en-CA"/>
          </a:p>
        </p:txBody>
      </p:sp>
    </p:spTree>
    <p:extLst>
      <p:ext uri="{BB962C8B-B14F-4D97-AF65-F5344CB8AC3E}">
        <p14:creationId xmlns:p14="http://schemas.microsoft.com/office/powerpoint/2010/main" val="223786974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4_Section Header 1">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78F5D91-ACD3-B642-9A2F-CE6F2B4F28E4}"/>
              </a:ext>
            </a:extLst>
          </p:cNvPr>
          <p:cNvPicPr>
            <a:picLocks noChangeAspect="1"/>
          </p:cNvPicPr>
          <p:nvPr userDrawn="1"/>
        </p:nvPicPr>
        <p:blipFill>
          <a:blip>
            <a:extLst>
              <a:ext uri="{28A0092B-C50C-407E-A947-70E740481C1C}">
                <a14:useLocalDpi xmlns:a14="http://schemas.microsoft.com/office/drawing/2010/main" val="0"/>
              </a:ext>
            </a:extLst>
          </a:blip>
          <a:stretch>
            <a:fillRect/>
          </a:stretch>
        </p:blipFill>
        <p:spPr>
          <a:xfrm>
            <a:off x="0" y="11779"/>
            <a:ext cx="12192000" cy="6857591"/>
          </a:xfrm>
          <a:prstGeom prst="rect">
            <a:avLst/>
          </a:prstGeom>
        </p:spPr>
      </p:pic>
      <p:sp>
        <p:nvSpPr>
          <p:cNvPr id="8" name="Title Text">
            <a:extLst>
              <a:ext uri="{FF2B5EF4-FFF2-40B4-BE49-F238E27FC236}">
                <a16:creationId xmlns:a16="http://schemas.microsoft.com/office/drawing/2014/main" id="{83952E4E-624C-4353-976A-195ADE8483F2}"/>
              </a:ext>
            </a:extLst>
          </p:cNvPr>
          <p:cNvSpPr txBox="1">
            <a:spLocks noGrp="1"/>
          </p:cNvSpPr>
          <p:nvPr>
            <p:ph type="title" hasCustomPrompt="1"/>
          </p:nvPr>
        </p:nvSpPr>
        <p:spPr>
          <a:xfrm>
            <a:off x="764236" y="5101389"/>
            <a:ext cx="10100794" cy="1756611"/>
          </a:xfrm>
          <a:prstGeom prst="rect">
            <a:avLst/>
          </a:prstGeom>
        </p:spPr>
        <p:txBody>
          <a:bodyPr anchor="ctr">
            <a:noAutofit/>
          </a:bodyPr>
          <a:lstStyle>
            <a:lvl1pPr algn="l">
              <a:defRPr sz="4000" b="1">
                <a:solidFill>
                  <a:srgbClr val="FFFFFF"/>
                </a:solidFill>
                <a:latin typeface="Arial"/>
                <a:ea typeface="Arial"/>
                <a:cs typeface="Arial"/>
                <a:sym typeface="Arial"/>
              </a:defRPr>
            </a:lvl1pPr>
          </a:lstStyle>
          <a:p>
            <a:r>
              <a:t>Title </a:t>
            </a:r>
            <a:r>
              <a:rPr lang="en-CA"/>
              <a:t>text</a:t>
            </a:r>
            <a:endParaRPr/>
          </a:p>
        </p:txBody>
      </p:sp>
    </p:spTree>
    <p:extLst>
      <p:ext uri="{BB962C8B-B14F-4D97-AF65-F5344CB8AC3E}">
        <p14:creationId xmlns:p14="http://schemas.microsoft.com/office/powerpoint/2010/main" val="88411803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Statement Text 4">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5721819-918F-4889-87C2-D6AC23D84C0F}"/>
              </a:ext>
            </a:extLst>
          </p:cNvPr>
          <p:cNvSpPr/>
          <p:nvPr userDrawn="1"/>
        </p:nvSpPr>
        <p:spPr>
          <a:xfrm>
            <a:off x="6096000" y="0"/>
            <a:ext cx="6096000" cy="6863893"/>
          </a:xfrm>
          <a:prstGeom prst="rect">
            <a:avLst/>
          </a:prstGeom>
          <a:solidFill>
            <a:schemeClr val="accent5"/>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CA" sz="2200" b="0" i="0" u="none" strike="noStrike" cap="none" spc="0" normalizeH="0" baseline="0" dirty="0">
              <a:ln>
                <a:noFill/>
              </a:ln>
              <a:solidFill>
                <a:srgbClr val="FFFFFF"/>
              </a:solidFill>
              <a:effectLst/>
              <a:uFillTx/>
              <a:latin typeface="+mn-lt"/>
              <a:ea typeface="+mn-ea"/>
              <a:cs typeface="+mn-cs"/>
              <a:sym typeface="Helvetica Neue Medium"/>
            </a:endParaRPr>
          </a:p>
        </p:txBody>
      </p:sp>
      <p:pic>
        <p:nvPicPr>
          <p:cNvPr id="8" name="Picture 7">
            <a:extLst>
              <a:ext uri="{FF2B5EF4-FFF2-40B4-BE49-F238E27FC236}">
                <a16:creationId xmlns:a16="http://schemas.microsoft.com/office/drawing/2014/main" id="{42C13D6F-E070-45E1-8563-3188E31BD87B}"/>
              </a:ext>
            </a:extLst>
          </p:cNvPr>
          <p:cNvPicPr>
            <a:picLocks noChangeAspect="1"/>
          </p:cNvPicPr>
          <p:nvPr userDrawn="1"/>
        </p:nvPicPr>
        <p:blipFill>
          <a:blip>
            <a:extLst>
              <a:ext uri="{28A0092B-C50C-407E-A947-70E740481C1C}">
                <a14:useLocalDpi xmlns:a14="http://schemas.microsoft.com/office/drawing/2010/main" val="0"/>
              </a:ext>
            </a:extLst>
          </a:blip>
          <a:stretch>
            <a:fillRect/>
          </a:stretch>
        </p:blipFill>
        <p:spPr>
          <a:xfrm>
            <a:off x="0" y="0"/>
            <a:ext cx="6083808" cy="6858000"/>
          </a:xfrm>
          <a:prstGeom prst="rect">
            <a:avLst/>
          </a:prstGeom>
        </p:spPr>
      </p:pic>
      <p:sp>
        <p:nvSpPr>
          <p:cNvPr id="7" name="Content Placeholder 2">
            <a:extLst>
              <a:ext uri="{FF2B5EF4-FFF2-40B4-BE49-F238E27FC236}">
                <a16:creationId xmlns:a16="http://schemas.microsoft.com/office/drawing/2014/main" id="{31F1A51C-D80E-4F7F-BF14-2521B537F109}"/>
              </a:ext>
            </a:extLst>
          </p:cNvPr>
          <p:cNvSpPr>
            <a:spLocks noGrp="1"/>
          </p:cNvSpPr>
          <p:nvPr>
            <p:ph sz="quarter" idx="14" hasCustomPrompt="1"/>
          </p:nvPr>
        </p:nvSpPr>
        <p:spPr>
          <a:xfrm>
            <a:off x="6096000" y="6051176"/>
            <a:ext cx="6083808" cy="806824"/>
          </a:xfrm>
        </p:spPr>
        <p:txBody>
          <a:bodyPr>
            <a:normAutofit/>
          </a:bodyPr>
          <a:lstStyle>
            <a:lvl1pPr marL="0" indent="0" algn="ctr">
              <a:buNone/>
              <a:defRPr lang="en-CA" sz="1600" smtClean="0">
                <a:solidFill>
                  <a:schemeClr val="accent5">
                    <a:lumMod val="20000"/>
                    <a:lumOff val="80000"/>
                  </a:schemeClr>
                </a:solidFill>
                <a:effectLst/>
                <a:latin typeface="Arial" panose="020B0604020202020204" pitchFamily="34" charset="0"/>
              </a:defRPr>
            </a:lvl1pPr>
          </a:lstStyle>
          <a:p>
            <a:pPr lvl="0"/>
            <a:r>
              <a:rPr lang="en-CA"/>
              <a:t>First name, Identifier (e.g. Heather, organ donor)</a:t>
            </a:r>
          </a:p>
        </p:txBody>
      </p:sp>
      <p:sp>
        <p:nvSpPr>
          <p:cNvPr id="9" name="Title 1">
            <a:extLst>
              <a:ext uri="{FF2B5EF4-FFF2-40B4-BE49-F238E27FC236}">
                <a16:creationId xmlns:a16="http://schemas.microsoft.com/office/drawing/2014/main" id="{67114AFF-DF7A-4688-A615-B048815FB319}"/>
              </a:ext>
            </a:extLst>
          </p:cNvPr>
          <p:cNvSpPr>
            <a:spLocks noGrp="1"/>
          </p:cNvSpPr>
          <p:nvPr>
            <p:ph type="title" hasCustomPrompt="1"/>
          </p:nvPr>
        </p:nvSpPr>
        <p:spPr>
          <a:xfrm>
            <a:off x="6798312" y="378431"/>
            <a:ext cx="4663068" cy="5544999"/>
          </a:xfrm>
        </p:spPr>
        <p:txBody>
          <a:bodyPr anchor="ctr"/>
          <a:lstStyle>
            <a:lvl1pPr algn="ctr">
              <a:defRPr>
                <a:solidFill>
                  <a:schemeClr val="bg1"/>
                </a:solidFill>
              </a:defRPr>
            </a:lvl1pPr>
          </a:lstStyle>
          <a:p>
            <a:r>
              <a:rPr lang="en-US"/>
              <a:t>Click to edit master title style</a:t>
            </a:r>
            <a:endParaRPr lang="en-CA"/>
          </a:p>
        </p:txBody>
      </p:sp>
    </p:spTree>
    <p:extLst>
      <p:ext uri="{BB962C8B-B14F-4D97-AF65-F5344CB8AC3E}">
        <p14:creationId xmlns:p14="http://schemas.microsoft.com/office/powerpoint/2010/main" val="258707013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Blank Statement Text 4">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5721819-918F-4889-87C2-D6AC23D84C0F}"/>
              </a:ext>
            </a:extLst>
          </p:cNvPr>
          <p:cNvSpPr/>
          <p:nvPr userDrawn="1"/>
        </p:nvSpPr>
        <p:spPr>
          <a:xfrm>
            <a:off x="6096000" y="0"/>
            <a:ext cx="6096000" cy="6863893"/>
          </a:xfrm>
          <a:prstGeom prst="rect">
            <a:avLst/>
          </a:prstGeom>
          <a:solidFill>
            <a:schemeClr val="accent5"/>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CA" sz="2200" b="0" i="0" u="none" strike="noStrike" cap="none" spc="0" normalizeH="0" baseline="0" dirty="0">
              <a:ln>
                <a:noFill/>
              </a:ln>
              <a:solidFill>
                <a:srgbClr val="FFFFFF"/>
              </a:solidFill>
              <a:effectLst/>
              <a:uFillTx/>
              <a:latin typeface="+mn-lt"/>
              <a:ea typeface="+mn-ea"/>
              <a:cs typeface="+mn-cs"/>
              <a:sym typeface="Helvetica Neue Medium"/>
            </a:endParaRPr>
          </a:p>
        </p:txBody>
      </p:sp>
      <p:sp>
        <p:nvSpPr>
          <p:cNvPr id="7" name="Picture Placeholder 2">
            <a:extLst>
              <a:ext uri="{FF2B5EF4-FFF2-40B4-BE49-F238E27FC236}">
                <a16:creationId xmlns:a16="http://schemas.microsoft.com/office/drawing/2014/main" id="{D2823228-F1EB-4E6E-8EA7-88D3854201BF}"/>
              </a:ext>
            </a:extLst>
          </p:cNvPr>
          <p:cNvSpPr>
            <a:spLocks noGrp="1"/>
          </p:cNvSpPr>
          <p:nvPr>
            <p:ph type="pic" sz="quarter" idx="10"/>
          </p:nvPr>
        </p:nvSpPr>
        <p:spPr>
          <a:xfrm>
            <a:off x="0" y="0"/>
            <a:ext cx="6096000" cy="6858000"/>
          </a:xfrm>
        </p:spPr>
        <p:txBody>
          <a:bodyPr/>
          <a:lstStyle>
            <a:lvl1pPr marL="0" indent="0" algn="ctr">
              <a:buFont typeface="Arial" panose="020B0604020202020204" pitchFamily="34" charset="0"/>
              <a:buNone/>
              <a:defRPr/>
            </a:lvl1pPr>
          </a:lstStyle>
          <a:p>
            <a:r>
              <a:rPr lang="en-US" dirty="0"/>
              <a:t>Click icon to add picture</a:t>
            </a:r>
            <a:endParaRPr lang="en-CA" dirty="0"/>
          </a:p>
        </p:txBody>
      </p:sp>
      <p:sp>
        <p:nvSpPr>
          <p:cNvPr id="8" name="Content Placeholder 2">
            <a:extLst>
              <a:ext uri="{FF2B5EF4-FFF2-40B4-BE49-F238E27FC236}">
                <a16:creationId xmlns:a16="http://schemas.microsoft.com/office/drawing/2014/main" id="{7E3712C7-DAE2-4E0F-A5BC-B53B685C5859}"/>
              </a:ext>
            </a:extLst>
          </p:cNvPr>
          <p:cNvSpPr>
            <a:spLocks noGrp="1"/>
          </p:cNvSpPr>
          <p:nvPr>
            <p:ph sz="quarter" idx="14" hasCustomPrompt="1"/>
          </p:nvPr>
        </p:nvSpPr>
        <p:spPr>
          <a:xfrm>
            <a:off x="6095999" y="6051176"/>
            <a:ext cx="6095999" cy="806824"/>
          </a:xfrm>
        </p:spPr>
        <p:txBody>
          <a:bodyPr>
            <a:normAutofit/>
          </a:bodyPr>
          <a:lstStyle>
            <a:lvl1pPr marL="0" indent="0" algn="ctr">
              <a:buNone/>
              <a:defRPr lang="en-CA" sz="1600" smtClean="0">
                <a:solidFill>
                  <a:schemeClr val="accent5">
                    <a:lumMod val="20000"/>
                    <a:lumOff val="80000"/>
                  </a:schemeClr>
                </a:solidFill>
                <a:effectLst/>
                <a:latin typeface="Arial" panose="020B0604020202020204" pitchFamily="34" charset="0"/>
              </a:defRPr>
            </a:lvl1pPr>
          </a:lstStyle>
          <a:p>
            <a:pPr lvl="0"/>
            <a:r>
              <a:rPr lang="en-CA"/>
              <a:t>Image source</a:t>
            </a:r>
          </a:p>
        </p:txBody>
      </p:sp>
      <p:sp>
        <p:nvSpPr>
          <p:cNvPr id="9" name="Title 1">
            <a:extLst>
              <a:ext uri="{FF2B5EF4-FFF2-40B4-BE49-F238E27FC236}">
                <a16:creationId xmlns:a16="http://schemas.microsoft.com/office/drawing/2014/main" id="{CF8DC408-D840-41B5-B543-4F6804234C0F}"/>
              </a:ext>
            </a:extLst>
          </p:cNvPr>
          <p:cNvSpPr>
            <a:spLocks noGrp="1"/>
          </p:cNvSpPr>
          <p:nvPr>
            <p:ph type="title" hasCustomPrompt="1"/>
          </p:nvPr>
        </p:nvSpPr>
        <p:spPr>
          <a:xfrm>
            <a:off x="6798312" y="378431"/>
            <a:ext cx="4663068" cy="5544999"/>
          </a:xfrm>
        </p:spPr>
        <p:txBody>
          <a:bodyPr anchor="ctr"/>
          <a:lstStyle>
            <a:lvl1pPr algn="ctr">
              <a:defRPr>
                <a:solidFill>
                  <a:schemeClr val="bg1"/>
                </a:solidFill>
              </a:defRPr>
            </a:lvl1pPr>
          </a:lstStyle>
          <a:p>
            <a:r>
              <a:rPr lang="en-US"/>
              <a:t>Click to edit master title style</a:t>
            </a:r>
            <a:endParaRPr lang="en-CA"/>
          </a:p>
        </p:txBody>
      </p:sp>
    </p:spTree>
    <p:extLst>
      <p:ext uri="{BB962C8B-B14F-4D97-AF65-F5344CB8AC3E}">
        <p14:creationId xmlns:p14="http://schemas.microsoft.com/office/powerpoint/2010/main" val="217037603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Section Header 5">
    <p:spTree>
      <p:nvGrpSpPr>
        <p:cNvPr id="1" name=""/>
        <p:cNvGrpSpPr/>
        <p:nvPr/>
      </p:nvGrpSpPr>
      <p:grpSpPr>
        <a:xfrm>
          <a:off x="0" y="0"/>
          <a:ext cx="0" cy="0"/>
          <a:chOff x="0" y="0"/>
          <a:chExt cx="0" cy="0"/>
        </a:xfrm>
      </p:grpSpPr>
      <p:sp>
        <p:nvSpPr>
          <p:cNvPr id="6" name="Title Text">
            <a:extLst>
              <a:ext uri="{FF2B5EF4-FFF2-40B4-BE49-F238E27FC236}">
                <a16:creationId xmlns:a16="http://schemas.microsoft.com/office/drawing/2014/main" id="{59AC9B24-406C-408C-ABAD-9DEE3CEA6C7F}"/>
              </a:ext>
            </a:extLst>
          </p:cNvPr>
          <p:cNvSpPr txBox="1">
            <a:spLocks noGrp="1"/>
          </p:cNvSpPr>
          <p:nvPr>
            <p:ph type="title" hasCustomPrompt="1"/>
          </p:nvPr>
        </p:nvSpPr>
        <p:spPr>
          <a:xfrm>
            <a:off x="2253599" y="1048215"/>
            <a:ext cx="7684801" cy="4751371"/>
          </a:xfrm>
          <a:prstGeom prst="rect">
            <a:avLst/>
          </a:prstGeom>
        </p:spPr>
        <p:txBody>
          <a:bodyPr anchor="ctr">
            <a:noAutofit/>
          </a:bodyPr>
          <a:lstStyle>
            <a:lvl1pPr marL="0" marR="0" indent="0" algn="ctr" defTabSz="914400" rtl="0" eaLnBrk="1" fontAlgn="auto" latinLnBrk="0" hangingPunct="1">
              <a:lnSpc>
                <a:spcPct val="90000"/>
              </a:lnSpc>
              <a:spcBef>
                <a:spcPct val="0"/>
              </a:spcBef>
              <a:spcAft>
                <a:spcPts val="1200"/>
              </a:spcAft>
              <a:buClrTx/>
              <a:buSzTx/>
              <a:buFontTx/>
              <a:buNone/>
              <a:tabLst/>
              <a:defRPr sz="2600" b="0">
                <a:solidFill>
                  <a:schemeClr val="tx1"/>
                </a:solidFill>
                <a:latin typeface="Arial"/>
                <a:ea typeface="Arial"/>
                <a:cs typeface="Arial"/>
                <a:sym typeface="Arial"/>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CA"/>
              <a:t>Title text</a:t>
            </a:r>
            <a:br>
              <a:rPr lang="en-CA"/>
            </a:br>
            <a:r>
              <a:rPr lang="fr-CA"/>
              <a:t>Lorem ipsum </a:t>
            </a:r>
            <a:r>
              <a:rPr lang="fr-CA" err="1"/>
              <a:t>dolor</a:t>
            </a:r>
            <a:r>
              <a:rPr lang="fr-CA"/>
              <a:t> </a:t>
            </a:r>
            <a:r>
              <a:rPr lang="fr-CA" err="1"/>
              <a:t>sit</a:t>
            </a:r>
            <a:r>
              <a:rPr lang="fr-CA"/>
              <a:t> </a:t>
            </a:r>
            <a:r>
              <a:rPr lang="fr-CA" err="1"/>
              <a:t>amet</a:t>
            </a:r>
            <a:r>
              <a:rPr lang="fr-CA"/>
              <a:t>, </a:t>
            </a:r>
            <a:r>
              <a:rPr lang="fr-CA" err="1"/>
              <a:t>consectetur</a:t>
            </a:r>
            <a:r>
              <a:rPr lang="fr-CA"/>
              <a:t> </a:t>
            </a:r>
            <a:br>
              <a:rPr lang="fr-CA"/>
            </a:br>
            <a:r>
              <a:rPr lang="fr-CA" err="1"/>
              <a:t>adipiscing</a:t>
            </a:r>
            <a:r>
              <a:rPr lang="fr-CA"/>
              <a:t> </a:t>
            </a:r>
            <a:r>
              <a:rPr lang="fr-CA" err="1"/>
              <a:t>elit</a:t>
            </a:r>
            <a:r>
              <a:rPr lang="fr-CA"/>
              <a:t>, </a:t>
            </a:r>
            <a:r>
              <a:rPr lang="fr-CA" err="1"/>
              <a:t>sed</a:t>
            </a:r>
            <a:r>
              <a:rPr lang="fr-CA"/>
              <a:t> do </a:t>
            </a:r>
            <a:r>
              <a:rPr lang="fr-CA" err="1"/>
              <a:t>eiusmod</a:t>
            </a:r>
            <a:r>
              <a:rPr lang="fr-CA"/>
              <a:t> </a:t>
            </a:r>
            <a:r>
              <a:rPr lang="fr-CA" err="1"/>
              <a:t>tempor</a:t>
            </a:r>
            <a:r>
              <a:rPr lang="fr-CA"/>
              <a:t> </a:t>
            </a:r>
            <a:r>
              <a:rPr lang="fr-CA" err="1"/>
              <a:t>incididunt</a:t>
            </a:r>
            <a:r>
              <a:rPr lang="fr-CA"/>
              <a:t> </a:t>
            </a:r>
            <a:br>
              <a:rPr lang="fr-CA"/>
            </a:br>
            <a:r>
              <a:rPr lang="fr-CA"/>
              <a:t>ut </a:t>
            </a:r>
            <a:r>
              <a:rPr lang="fr-CA" err="1"/>
              <a:t>labore</a:t>
            </a:r>
            <a:r>
              <a:rPr lang="fr-CA"/>
              <a:t> et </a:t>
            </a:r>
            <a:r>
              <a:rPr lang="fr-CA" err="1"/>
              <a:t>dolore</a:t>
            </a:r>
            <a:r>
              <a:rPr lang="fr-CA"/>
              <a:t> magna </a:t>
            </a:r>
            <a:r>
              <a:rPr lang="fr-CA" err="1"/>
              <a:t>aliqua</a:t>
            </a:r>
            <a:r>
              <a:rPr lang="fr-CA"/>
              <a:t>. </a:t>
            </a:r>
            <a:br>
              <a:rPr lang="fr-CA"/>
            </a:br>
            <a:r>
              <a:rPr lang="fr-CA"/>
              <a:t>Ut </a:t>
            </a:r>
            <a:r>
              <a:rPr lang="fr-CA" err="1"/>
              <a:t>enim</a:t>
            </a:r>
            <a:r>
              <a:rPr lang="fr-CA"/>
              <a:t> ad </a:t>
            </a:r>
            <a:r>
              <a:rPr lang="fr-CA" err="1"/>
              <a:t>minim</a:t>
            </a:r>
            <a:r>
              <a:rPr lang="fr-CA"/>
              <a:t> </a:t>
            </a:r>
            <a:r>
              <a:rPr lang="fr-CA" err="1"/>
              <a:t>veniam</a:t>
            </a:r>
            <a:r>
              <a:rPr lang="fr-CA"/>
              <a:t>, </a:t>
            </a:r>
            <a:r>
              <a:rPr lang="fr-CA" err="1"/>
              <a:t>quis</a:t>
            </a:r>
            <a:r>
              <a:rPr lang="fr-CA"/>
              <a:t> </a:t>
            </a:r>
            <a:r>
              <a:rPr lang="fr-CA" err="1"/>
              <a:t>nostrud</a:t>
            </a:r>
            <a:r>
              <a:rPr lang="fr-CA"/>
              <a:t> </a:t>
            </a:r>
            <a:r>
              <a:rPr lang="fr-CA" err="1"/>
              <a:t>exercitation</a:t>
            </a:r>
            <a:r>
              <a:rPr lang="fr-CA"/>
              <a:t> </a:t>
            </a:r>
            <a:r>
              <a:rPr lang="fr-CA" err="1"/>
              <a:t>ullamco</a:t>
            </a:r>
            <a:r>
              <a:rPr lang="fr-CA"/>
              <a:t> </a:t>
            </a:r>
            <a:r>
              <a:rPr lang="fr-CA" err="1"/>
              <a:t>laboris</a:t>
            </a:r>
            <a:r>
              <a:rPr lang="fr-CA"/>
              <a:t> </a:t>
            </a:r>
            <a:r>
              <a:rPr lang="fr-CA" err="1"/>
              <a:t>nisi</a:t>
            </a:r>
            <a:r>
              <a:rPr lang="fr-CA"/>
              <a:t> ut </a:t>
            </a:r>
            <a:r>
              <a:rPr lang="fr-CA" err="1"/>
              <a:t>aliquip</a:t>
            </a:r>
            <a:r>
              <a:rPr lang="fr-CA"/>
              <a:t> ex </a:t>
            </a:r>
            <a:r>
              <a:rPr lang="fr-CA" err="1"/>
              <a:t>ea</a:t>
            </a:r>
            <a:r>
              <a:rPr lang="fr-CA"/>
              <a:t> commodo </a:t>
            </a:r>
            <a:r>
              <a:rPr lang="fr-CA" err="1"/>
              <a:t>consequat</a:t>
            </a:r>
            <a:r>
              <a:rPr lang="fr-CA"/>
              <a:t>. </a:t>
            </a:r>
            <a:endParaRPr/>
          </a:p>
        </p:txBody>
      </p:sp>
    </p:spTree>
    <p:extLst>
      <p:ext uri="{BB962C8B-B14F-4D97-AF65-F5344CB8AC3E}">
        <p14:creationId xmlns:p14="http://schemas.microsoft.com/office/powerpoint/2010/main" val="104084700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Statement Text 5">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060CDE4-B39F-CA44-9B72-1C69E408D9E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7817" cy="6858000"/>
          </a:xfrm>
          <a:prstGeom prst="rect">
            <a:avLst/>
          </a:prstGeom>
        </p:spPr>
      </p:pic>
      <p:sp>
        <p:nvSpPr>
          <p:cNvPr id="5" name="Title 1">
            <a:extLst>
              <a:ext uri="{FF2B5EF4-FFF2-40B4-BE49-F238E27FC236}">
                <a16:creationId xmlns:a16="http://schemas.microsoft.com/office/drawing/2014/main" id="{2719F585-5553-4747-A966-C93EA0C84C4F}"/>
              </a:ext>
            </a:extLst>
          </p:cNvPr>
          <p:cNvSpPr>
            <a:spLocks noGrp="1"/>
          </p:cNvSpPr>
          <p:nvPr>
            <p:ph type="title" hasCustomPrompt="1"/>
          </p:nvPr>
        </p:nvSpPr>
        <p:spPr>
          <a:xfrm>
            <a:off x="6798312" y="378431"/>
            <a:ext cx="4663068" cy="5544999"/>
          </a:xfrm>
        </p:spPr>
        <p:txBody>
          <a:bodyPr anchor="ctr"/>
          <a:lstStyle>
            <a:lvl1pPr algn="ctr">
              <a:defRPr>
                <a:solidFill>
                  <a:schemeClr val="tx1"/>
                </a:solidFill>
              </a:defRPr>
            </a:lvl1pPr>
          </a:lstStyle>
          <a:p>
            <a:r>
              <a:rPr lang="en-US"/>
              <a:t>Click to edit master title style</a:t>
            </a:r>
            <a:endParaRPr lang="en-CA"/>
          </a:p>
        </p:txBody>
      </p:sp>
      <p:sp>
        <p:nvSpPr>
          <p:cNvPr id="6" name="Content Placeholder 2">
            <a:extLst>
              <a:ext uri="{FF2B5EF4-FFF2-40B4-BE49-F238E27FC236}">
                <a16:creationId xmlns:a16="http://schemas.microsoft.com/office/drawing/2014/main" id="{6AE6FC24-2729-46A8-8E29-54DAB3833719}"/>
              </a:ext>
            </a:extLst>
          </p:cNvPr>
          <p:cNvSpPr>
            <a:spLocks noGrp="1"/>
          </p:cNvSpPr>
          <p:nvPr>
            <p:ph sz="quarter" idx="14" hasCustomPrompt="1"/>
          </p:nvPr>
        </p:nvSpPr>
        <p:spPr>
          <a:xfrm>
            <a:off x="6095999" y="6051176"/>
            <a:ext cx="6095999" cy="806824"/>
          </a:xfrm>
        </p:spPr>
        <p:txBody>
          <a:bodyPr>
            <a:normAutofit/>
          </a:bodyPr>
          <a:lstStyle>
            <a:lvl1pPr marL="0" indent="0" algn="ctr">
              <a:buNone/>
              <a:defRPr lang="en-CA" sz="1600" smtClean="0">
                <a:solidFill>
                  <a:schemeClr val="tx2"/>
                </a:solidFill>
                <a:effectLst/>
                <a:latin typeface="Arial" panose="020B0604020202020204" pitchFamily="34" charset="0"/>
              </a:defRPr>
            </a:lvl1pPr>
          </a:lstStyle>
          <a:p>
            <a:pPr lvl="0"/>
            <a:r>
              <a:rPr lang="en-CA"/>
              <a:t>First name, Identifier (e.g. Knox, stem cell)</a:t>
            </a:r>
          </a:p>
        </p:txBody>
      </p:sp>
    </p:spTree>
    <p:extLst>
      <p:ext uri="{BB962C8B-B14F-4D97-AF65-F5344CB8AC3E}">
        <p14:creationId xmlns:p14="http://schemas.microsoft.com/office/powerpoint/2010/main" val="143397324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Statement Text 5">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060CDE4-B39F-CA44-9B72-1C69E408D9EF}"/>
              </a:ext>
            </a:extLst>
          </p:cNvPr>
          <p:cNvPicPr>
            <a:picLocks noChangeAspect="1"/>
          </p:cNvPicPr>
          <p:nvPr userDrawn="1"/>
        </p:nvPicPr>
        <p:blipFill>
          <a:blip>
            <a:extLst>
              <a:ext uri="{28A0092B-C50C-407E-A947-70E740481C1C}">
                <a14:useLocalDpi xmlns:a14="http://schemas.microsoft.com/office/drawing/2010/main" val="0"/>
              </a:ext>
            </a:extLst>
          </a:blip>
          <a:stretch>
            <a:fillRect/>
          </a:stretch>
        </p:blipFill>
        <p:spPr>
          <a:xfrm>
            <a:off x="-1" y="0"/>
            <a:ext cx="12197817" cy="6858000"/>
          </a:xfrm>
          <a:prstGeom prst="rect">
            <a:avLst/>
          </a:prstGeom>
        </p:spPr>
      </p:pic>
      <p:sp>
        <p:nvSpPr>
          <p:cNvPr id="5" name="Title 1">
            <a:extLst>
              <a:ext uri="{FF2B5EF4-FFF2-40B4-BE49-F238E27FC236}">
                <a16:creationId xmlns:a16="http://schemas.microsoft.com/office/drawing/2014/main" id="{2719F585-5553-4747-A966-C93EA0C84C4F}"/>
              </a:ext>
            </a:extLst>
          </p:cNvPr>
          <p:cNvSpPr>
            <a:spLocks noGrp="1"/>
          </p:cNvSpPr>
          <p:nvPr>
            <p:ph type="title" hasCustomPrompt="1"/>
          </p:nvPr>
        </p:nvSpPr>
        <p:spPr>
          <a:xfrm>
            <a:off x="6798312" y="378431"/>
            <a:ext cx="4663068" cy="5544999"/>
          </a:xfrm>
        </p:spPr>
        <p:txBody>
          <a:bodyPr anchor="ctr"/>
          <a:lstStyle>
            <a:lvl1pPr algn="ctr">
              <a:defRPr>
                <a:solidFill>
                  <a:schemeClr val="tx1"/>
                </a:solidFill>
              </a:defRPr>
            </a:lvl1pPr>
          </a:lstStyle>
          <a:p>
            <a:r>
              <a:rPr lang="en-US"/>
              <a:t>Click to edit master title style</a:t>
            </a:r>
            <a:endParaRPr lang="en-CA"/>
          </a:p>
        </p:txBody>
      </p:sp>
      <p:sp>
        <p:nvSpPr>
          <p:cNvPr id="6" name="Content Placeholder 2">
            <a:extLst>
              <a:ext uri="{FF2B5EF4-FFF2-40B4-BE49-F238E27FC236}">
                <a16:creationId xmlns:a16="http://schemas.microsoft.com/office/drawing/2014/main" id="{6AE6FC24-2729-46A8-8E29-54DAB3833719}"/>
              </a:ext>
            </a:extLst>
          </p:cNvPr>
          <p:cNvSpPr>
            <a:spLocks noGrp="1"/>
          </p:cNvSpPr>
          <p:nvPr>
            <p:ph sz="quarter" idx="14" hasCustomPrompt="1"/>
          </p:nvPr>
        </p:nvSpPr>
        <p:spPr>
          <a:xfrm>
            <a:off x="6095999" y="6051176"/>
            <a:ext cx="6095999" cy="806824"/>
          </a:xfrm>
        </p:spPr>
        <p:txBody>
          <a:bodyPr>
            <a:normAutofit/>
          </a:bodyPr>
          <a:lstStyle>
            <a:lvl1pPr marL="0" indent="0" algn="ctr">
              <a:buNone/>
              <a:defRPr lang="en-CA" sz="1600" smtClean="0">
                <a:solidFill>
                  <a:schemeClr val="tx2"/>
                </a:solidFill>
                <a:effectLst/>
                <a:latin typeface="Arial" panose="020B0604020202020204" pitchFamily="34" charset="0"/>
              </a:defRPr>
            </a:lvl1pPr>
          </a:lstStyle>
          <a:p>
            <a:pPr lvl="0"/>
            <a:r>
              <a:rPr lang="en-CA"/>
              <a:t>First name, Identifier (e.g. Knox, stem cell)</a:t>
            </a:r>
          </a:p>
        </p:txBody>
      </p:sp>
    </p:spTree>
    <p:extLst>
      <p:ext uri="{BB962C8B-B14F-4D97-AF65-F5344CB8AC3E}">
        <p14:creationId xmlns:p14="http://schemas.microsoft.com/office/powerpoint/2010/main" val="27048934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IntroSlide_3">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7B87A48-C6C9-FB49-A437-E448DAB6D68F}"/>
              </a:ext>
            </a:extLst>
          </p:cNvPr>
          <p:cNvPicPr>
            <a:picLocks noChangeAspect="1"/>
          </p:cNvPicPr>
          <p:nvPr userDrawn="1"/>
        </p:nvPicPr>
        <p:blipFill>
          <a:blip>
            <a:extLst>
              <a:ext uri="{28A0092B-C50C-407E-A947-70E740481C1C}">
                <a14:useLocalDpi xmlns:a14="http://schemas.microsoft.com/office/drawing/2010/main" val="0"/>
              </a:ext>
            </a:extLst>
          </a:blip>
          <a:stretch>
            <a:fillRect/>
          </a:stretch>
        </p:blipFill>
        <p:spPr>
          <a:xfrm>
            <a:off x="-1" y="0"/>
            <a:ext cx="12197817" cy="6858000"/>
          </a:xfrm>
          <a:prstGeom prst="rect">
            <a:avLst/>
          </a:prstGeom>
        </p:spPr>
      </p:pic>
    </p:spTree>
    <p:extLst>
      <p:ext uri="{BB962C8B-B14F-4D97-AF65-F5344CB8AC3E}">
        <p14:creationId xmlns:p14="http://schemas.microsoft.com/office/powerpoint/2010/main" val="29261786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Blank Statement Text 5">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8B321C8-8374-4EAC-BBAC-E18275C849B2}"/>
              </a:ext>
            </a:extLst>
          </p:cNvPr>
          <p:cNvSpPr>
            <a:spLocks noGrp="1"/>
          </p:cNvSpPr>
          <p:nvPr>
            <p:ph type="title" hasCustomPrompt="1"/>
          </p:nvPr>
        </p:nvSpPr>
        <p:spPr>
          <a:xfrm>
            <a:off x="6690732" y="371707"/>
            <a:ext cx="4663068" cy="5544999"/>
          </a:xfrm>
        </p:spPr>
        <p:txBody>
          <a:bodyPr anchor="ctr"/>
          <a:lstStyle>
            <a:lvl1pPr algn="ctr">
              <a:defRPr>
                <a:solidFill>
                  <a:schemeClr val="tx1"/>
                </a:solidFill>
              </a:defRPr>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80406A15-0ADB-4BF4-9760-AF12009C1FCA}"/>
              </a:ext>
            </a:extLst>
          </p:cNvPr>
          <p:cNvSpPr>
            <a:spLocks noGrp="1"/>
          </p:cNvSpPr>
          <p:nvPr>
            <p:ph type="pic" sz="quarter" idx="10"/>
          </p:nvPr>
        </p:nvSpPr>
        <p:spPr>
          <a:xfrm>
            <a:off x="0" y="0"/>
            <a:ext cx="6096000" cy="6858000"/>
          </a:xfrm>
        </p:spPr>
        <p:txBody>
          <a:bodyPr/>
          <a:lstStyle>
            <a:lvl1pPr marL="0" indent="0" algn="ctr">
              <a:buFont typeface="Arial" panose="020B0604020202020204" pitchFamily="34" charset="0"/>
              <a:buNone/>
              <a:defRPr/>
            </a:lvl1pPr>
          </a:lstStyle>
          <a:p>
            <a:r>
              <a:rPr lang="en-US" dirty="0"/>
              <a:t>Click icon to add picture</a:t>
            </a:r>
            <a:endParaRPr lang="en-CA" dirty="0"/>
          </a:p>
        </p:txBody>
      </p:sp>
      <p:sp>
        <p:nvSpPr>
          <p:cNvPr id="4" name="Content Placeholder 2">
            <a:extLst>
              <a:ext uri="{FF2B5EF4-FFF2-40B4-BE49-F238E27FC236}">
                <a16:creationId xmlns:a16="http://schemas.microsoft.com/office/drawing/2014/main" id="{7DA8DC55-25C5-41D7-8BB9-56E77002F771}"/>
              </a:ext>
            </a:extLst>
          </p:cNvPr>
          <p:cNvSpPr>
            <a:spLocks noGrp="1"/>
          </p:cNvSpPr>
          <p:nvPr>
            <p:ph sz="quarter" idx="14" hasCustomPrompt="1"/>
          </p:nvPr>
        </p:nvSpPr>
        <p:spPr>
          <a:xfrm>
            <a:off x="6095999" y="6051176"/>
            <a:ext cx="6095999" cy="806824"/>
          </a:xfrm>
        </p:spPr>
        <p:txBody>
          <a:bodyPr>
            <a:normAutofit/>
          </a:bodyPr>
          <a:lstStyle>
            <a:lvl1pPr marL="0" indent="0" algn="ctr">
              <a:buNone/>
              <a:defRPr sz="1600" b="0" i="0">
                <a:solidFill>
                  <a:schemeClr val="tx2"/>
                </a:solidFill>
                <a:latin typeface="Arial" panose="020B0604020202020204" pitchFamily="34" charset="0"/>
                <a:cs typeface="Arial" panose="020B0604020202020204" pitchFamily="34" charset="0"/>
              </a:defRPr>
            </a:lvl1pPr>
          </a:lstStyle>
          <a:p>
            <a:r>
              <a:rPr lang="en-CA" i="0"/>
              <a:t>First name, identifier or image source</a:t>
            </a:r>
          </a:p>
        </p:txBody>
      </p:sp>
    </p:spTree>
    <p:extLst>
      <p:ext uri="{BB962C8B-B14F-4D97-AF65-F5344CB8AC3E}">
        <p14:creationId xmlns:p14="http://schemas.microsoft.com/office/powerpoint/2010/main" val="81016268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Blank Statement Text 5 + bullets">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8B321C8-8374-4EAC-BBAC-E18275C849B2}"/>
              </a:ext>
            </a:extLst>
          </p:cNvPr>
          <p:cNvSpPr>
            <a:spLocks noGrp="1"/>
          </p:cNvSpPr>
          <p:nvPr>
            <p:ph type="title" hasCustomPrompt="1"/>
          </p:nvPr>
        </p:nvSpPr>
        <p:spPr>
          <a:xfrm>
            <a:off x="6690732" y="371707"/>
            <a:ext cx="4663068" cy="2250470"/>
          </a:xfrm>
        </p:spPr>
        <p:txBody>
          <a:bodyPr anchor="b"/>
          <a:lstStyle>
            <a:lvl1pPr algn="l">
              <a:defRPr>
                <a:solidFill>
                  <a:schemeClr val="tx1"/>
                </a:solidFill>
              </a:defRPr>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80406A15-0ADB-4BF4-9760-AF12009C1FCA}"/>
              </a:ext>
            </a:extLst>
          </p:cNvPr>
          <p:cNvSpPr>
            <a:spLocks noGrp="1"/>
          </p:cNvSpPr>
          <p:nvPr>
            <p:ph type="pic" sz="quarter" idx="10"/>
          </p:nvPr>
        </p:nvSpPr>
        <p:spPr>
          <a:xfrm>
            <a:off x="0" y="0"/>
            <a:ext cx="6096000" cy="6858000"/>
          </a:xfrm>
        </p:spPr>
        <p:txBody>
          <a:bodyPr/>
          <a:lstStyle>
            <a:lvl1pPr marL="0" indent="0" algn="ctr">
              <a:buFont typeface="Arial" panose="020B0604020202020204" pitchFamily="34" charset="0"/>
              <a:buNone/>
              <a:defRPr/>
            </a:lvl1pPr>
          </a:lstStyle>
          <a:p>
            <a:r>
              <a:rPr lang="en-US" dirty="0"/>
              <a:t>Click icon to add picture</a:t>
            </a:r>
            <a:endParaRPr lang="en-CA" dirty="0"/>
          </a:p>
        </p:txBody>
      </p:sp>
      <p:sp>
        <p:nvSpPr>
          <p:cNvPr id="4" name="Content Placeholder 3">
            <a:extLst>
              <a:ext uri="{FF2B5EF4-FFF2-40B4-BE49-F238E27FC236}">
                <a16:creationId xmlns:a16="http://schemas.microsoft.com/office/drawing/2014/main" id="{BBD31358-7010-451F-BD6E-84BCC0B5687E}"/>
              </a:ext>
            </a:extLst>
          </p:cNvPr>
          <p:cNvSpPr>
            <a:spLocks noGrp="1"/>
          </p:cNvSpPr>
          <p:nvPr>
            <p:ph sz="quarter" idx="11"/>
          </p:nvPr>
        </p:nvSpPr>
        <p:spPr>
          <a:xfrm>
            <a:off x="6691313" y="2702859"/>
            <a:ext cx="4662487" cy="3213847"/>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Content Placeholder 2">
            <a:extLst>
              <a:ext uri="{FF2B5EF4-FFF2-40B4-BE49-F238E27FC236}">
                <a16:creationId xmlns:a16="http://schemas.microsoft.com/office/drawing/2014/main" id="{EAD4A1BE-5A6A-4D9E-9F79-F6D92FE23A38}"/>
              </a:ext>
            </a:extLst>
          </p:cNvPr>
          <p:cNvSpPr>
            <a:spLocks noGrp="1"/>
          </p:cNvSpPr>
          <p:nvPr>
            <p:ph sz="quarter" idx="14" hasCustomPrompt="1"/>
          </p:nvPr>
        </p:nvSpPr>
        <p:spPr>
          <a:xfrm>
            <a:off x="6096000" y="6051176"/>
            <a:ext cx="6096000" cy="806824"/>
          </a:xfrm>
        </p:spPr>
        <p:txBody>
          <a:bodyPr>
            <a:normAutofit/>
          </a:bodyPr>
          <a:lstStyle>
            <a:lvl1pPr marL="0" indent="0" algn="ctr">
              <a:buNone/>
              <a:defRPr sz="1600" b="0" i="0">
                <a:solidFill>
                  <a:schemeClr val="tx2"/>
                </a:solidFill>
                <a:latin typeface="Arial" panose="020B0604020202020204" pitchFamily="34" charset="0"/>
                <a:cs typeface="Arial" panose="020B0604020202020204" pitchFamily="34" charset="0"/>
              </a:defRPr>
            </a:lvl1pPr>
          </a:lstStyle>
          <a:p>
            <a:r>
              <a:rPr lang="en-CA" i="0"/>
              <a:t>First name, identifier or image source</a:t>
            </a:r>
          </a:p>
        </p:txBody>
      </p:sp>
    </p:spTree>
    <p:extLst>
      <p:ext uri="{BB962C8B-B14F-4D97-AF65-F5344CB8AC3E}">
        <p14:creationId xmlns:p14="http://schemas.microsoft.com/office/powerpoint/2010/main" val="1606016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Blank Statement Text 5 + Copy">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8B321C8-8374-4EAC-BBAC-E18275C849B2}"/>
              </a:ext>
            </a:extLst>
          </p:cNvPr>
          <p:cNvSpPr>
            <a:spLocks noGrp="1"/>
          </p:cNvSpPr>
          <p:nvPr>
            <p:ph type="title" hasCustomPrompt="1"/>
          </p:nvPr>
        </p:nvSpPr>
        <p:spPr>
          <a:xfrm>
            <a:off x="6690732" y="371707"/>
            <a:ext cx="4663068" cy="2250470"/>
          </a:xfrm>
        </p:spPr>
        <p:txBody>
          <a:bodyPr anchor="b"/>
          <a:lstStyle>
            <a:lvl1pPr algn="l">
              <a:defRPr>
                <a:solidFill>
                  <a:schemeClr val="tx1"/>
                </a:solidFill>
              </a:defRPr>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80406A15-0ADB-4BF4-9760-AF12009C1FCA}"/>
              </a:ext>
            </a:extLst>
          </p:cNvPr>
          <p:cNvSpPr>
            <a:spLocks noGrp="1"/>
          </p:cNvSpPr>
          <p:nvPr>
            <p:ph type="pic" sz="quarter" idx="10"/>
          </p:nvPr>
        </p:nvSpPr>
        <p:spPr>
          <a:xfrm>
            <a:off x="0" y="0"/>
            <a:ext cx="6096000" cy="6858000"/>
          </a:xfrm>
        </p:spPr>
        <p:txBody>
          <a:bodyPr/>
          <a:lstStyle>
            <a:lvl1pPr marL="0" indent="0" algn="ctr">
              <a:buFont typeface="Arial" panose="020B0604020202020204" pitchFamily="34" charset="0"/>
              <a:buNone/>
              <a:defRPr/>
            </a:lvl1pPr>
          </a:lstStyle>
          <a:p>
            <a:r>
              <a:rPr lang="en-US" dirty="0"/>
              <a:t>Click icon to add picture</a:t>
            </a:r>
            <a:endParaRPr lang="en-CA" dirty="0"/>
          </a:p>
        </p:txBody>
      </p:sp>
      <p:sp>
        <p:nvSpPr>
          <p:cNvPr id="4" name="Content Placeholder 3">
            <a:extLst>
              <a:ext uri="{FF2B5EF4-FFF2-40B4-BE49-F238E27FC236}">
                <a16:creationId xmlns:a16="http://schemas.microsoft.com/office/drawing/2014/main" id="{BBD31358-7010-451F-BD6E-84BCC0B5687E}"/>
              </a:ext>
            </a:extLst>
          </p:cNvPr>
          <p:cNvSpPr>
            <a:spLocks noGrp="1"/>
          </p:cNvSpPr>
          <p:nvPr>
            <p:ph sz="quarter" idx="11"/>
          </p:nvPr>
        </p:nvSpPr>
        <p:spPr>
          <a:xfrm>
            <a:off x="6691313" y="2702859"/>
            <a:ext cx="4662487" cy="3213847"/>
          </a:xfrm>
        </p:spPr>
        <p:txBody>
          <a:bodyPr anchor="t"/>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Content Placeholder 2">
            <a:extLst>
              <a:ext uri="{FF2B5EF4-FFF2-40B4-BE49-F238E27FC236}">
                <a16:creationId xmlns:a16="http://schemas.microsoft.com/office/drawing/2014/main" id="{23960F36-0D1B-3E47-9BA4-B2FA47387877}"/>
              </a:ext>
            </a:extLst>
          </p:cNvPr>
          <p:cNvSpPr>
            <a:spLocks noGrp="1"/>
          </p:cNvSpPr>
          <p:nvPr>
            <p:ph sz="quarter" idx="14" hasCustomPrompt="1"/>
          </p:nvPr>
        </p:nvSpPr>
        <p:spPr>
          <a:xfrm>
            <a:off x="6096000" y="6051176"/>
            <a:ext cx="6096000" cy="806824"/>
          </a:xfrm>
        </p:spPr>
        <p:txBody>
          <a:bodyPr>
            <a:normAutofit/>
          </a:bodyPr>
          <a:lstStyle>
            <a:lvl1pPr marL="0" indent="0" algn="ctr">
              <a:buNone/>
              <a:defRPr sz="1600" b="0" i="0">
                <a:solidFill>
                  <a:schemeClr val="tx2"/>
                </a:solidFill>
                <a:latin typeface="Arial" panose="020B0604020202020204" pitchFamily="34" charset="0"/>
                <a:cs typeface="Arial" panose="020B0604020202020204" pitchFamily="34" charset="0"/>
              </a:defRPr>
            </a:lvl1pPr>
          </a:lstStyle>
          <a:p>
            <a:r>
              <a:rPr lang="en-CA" i="0"/>
              <a:t>First name, identifier or image source</a:t>
            </a:r>
          </a:p>
        </p:txBody>
      </p:sp>
    </p:spTree>
    <p:extLst>
      <p:ext uri="{BB962C8B-B14F-4D97-AF65-F5344CB8AC3E}">
        <p14:creationId xmlns:p14="http://schemas.microsoft.com/office/powerpoint/2010/main" val="311401009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1_Blank Statement Text 5 + Copy">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8B321C8-8374-4EAC-BBAC-E18275C849B2}"/>
              </a:ext>
            </a:extLst>
          </p:cNvPr>
          <p:cNvSpPr>
            <a:spLocks noGrp="1"/>
          </p:cNvSpPr>
          <p:nvPr>
            <p:ph type="title" hasCustomPrompt="1"/>
          </p:nvPr>
        </p:nvSpPr>
        <p:spPr>
          <a:xfrm>
            <a:off x="6690732" y="371707"/>
            <a:ext cx="4663068" cy="2250470"/>
          </a:xfrm>
        </p:spPr>
        <p:txBody>
          <a:bodyPr anchor="b"/>
          <a:lstStyle>
            <a:lvl1pPr algn="ctr">
              <a:defRPr>
                <a:solidFill>
                  <a:schemeClr val="tx1"/>
                </a:solidFill>
              </a:defRPr>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80406A15-0ADB-4BF4-9760-AF12009C1FCA}"/>
              </a:ext>
            </a:extLst>
          </p:cNvPr>
          <p:cNvSpPr>
            <a:spLocks noGrp="1"/>
          </p:cNvSpPr>
          <p:nvPr>
            <p:ph type="pic" sz="quarter" idx="10"/>
          </p:nvPr>
        </p:nvSpPr>
        <p:spPr>
          <a:xfrm>
            <a:off x="0" y="0"/>
            <a:ext cx="6096000" cy="6858000"/>
          </a:xfrm>
        </p:spPr>
        <p:txBody>
          <a:bodyPr/>
          <a:lstStyle>
            <a:lvl1pPr marL="0" indent="0" algn="ctr">
              <a:buFont typeface="Arial" panose="020B0604020202020204" pitchFamily="34" charset="0"/>
              <a:buNone/>
              <a:defRPr/>
            </a:lvl1pPr>
          </a:lstStyle>
          <a:p>
            <a:r>
              <a:rPr lang="en-US" dirty="0"/>
              <a:t>Click icon to add picture</a:t>
            </a:r>
            <a:endParaRPr lang="en-CA" dirty="0"/>
          </a:p>
        </p:txBody>
      </p:sp>
      <p:sp>
        <p:nvSpPr>
          <p:cNvPr id="4" name="Content Placeholder 3">
            <a:extLst>
              <a:ext uri="{FF2B5EF4-FFF2-40B4-BE49-F238E27FC236}">
                <a16:creationId xmlns:a16="http://schemas.microsoft.com/office/drawing/2014/main" id="{BBD31358-7010-451F-BD6E-84BCC0B5687E}"/>
              </a:ext>
            </a:extLst>
          </p:cNvPr>
          <p:cNvSpPr>
            <a:spLocks noGrp="1"/>
          </p:cNvSpPr>
          <p:nvPr>
            <p:ph sz="quarter" idx="11"/>
          </p:nvPr>
        </p:nvSpPr>
        <p:spPr>
          <a:xfrm>
            <a:off x="6691313" y="2702859"/>
            <a:ext cx="4662487" cy="3213847"/>
          </a:xfrm>
        </p:spPr>
        <p:txBody>
          <a:bodyPr anchor="t"/>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Click to edit Master text styles</a:t>
            </a:r>
          </a:p>
        </p:txBody>
      </p:sp>
      <p:sp>
        <p:nvSpPr>
          <p:cNvPr id="6" name="Content Placeholder 2">
            <a:extLst>
              <a:ext uri="{FF2B5EF4-FFF2-40B4-BE49-F238E27FC236}">
                <a16:creationId xmlns:a16="http://schemas.microsoft.com/office/drawing/2014/main" id="{D1E5F038-B3DE-3443-BB1E-1292651E7713}"/>
              </a:ext>
            </a:extLst>
          </p:cNvPr>
          <p:cNvSpPr>
            <a:spLocks noGrp="1"/>
          </p:cNvSpPr>
          <p:nvPr>
            <p:ph sz="quarter" idx="14" hasCustomPrompt="1"/>
          </p:nvPr>
        </p:nvSpPr>
        <p:spPr>
          <a:xfrm>
            <a:off x="6096000" y="6051176"/>
            <a:ext cx="6096000" cy="806824"/>
          </a:xfrm>
        </p:spPr>
        <p:txBody>
          <a:bodyPr>
            <a:normAutofit/>
          </a:bodyPr>
          <a:lstStyle>
            <a:lvl1pPr marL="0" indent="0" algn="ctr">
              <a:buNone/>
              <a:defRPr sz="1600" b="0" i="0">
                <a:solidFill>
                  <a:schemeClr val="tx2"/>
                </a:solidFill>
                <a:latin typeface="Arial" panose="020B0604020202020204" pitchFamily="34" charset="0"/>
                <a:cs typeface="Arial" panose="020B0604020202020204" pitchFamily="34" charset="0"/>
              </a:defRPr>
            </a:lvl1pPr>
          </a:lstStyle>
          <a:p>
            <a:r>
              <a:rPr lang="en-CA" i="0"/>
              <a:t>First name, identifier or image source</a:t>
            </a:r>
          </a:p>
        </p:txBody>
      </p:sp>
    </p:spTree>
    <p:extLst>
      <p:ext uri="{BB962C8B-B14F-4D97-AF65-F5344CB8AC3E}">
        <p14:creationId xmlns:p14="http://schemas.microsoft.com/office/powerpoint/2010/main" val="209771367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8C62D884-BB0F-4081-BBD6-D39B1EEA434E}"/>
              </a:ext>
            </a:extLst>
          </p:cNvPr>
          <p:cNvSpPr>
            <a:spLocks noGrp="1"/>
          </p:cNvSpPr>
          <p:nvPr>
            <p:ph idx="1"/>
          </p:nvPr>
        </p:nvSpPr>
        <p:spPr>
          <a:xfrm>
            <a:off x="838200" y="1143000"/>
            <a:ext cx="10515600" cy="472439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8" name="Title Placeholder 1">
            <a:extLst>
              <a:ext uri="{FF2B5EF4-FFF2-40B4-BE49-F238E27FC236}">
                <a16:creationId xmlns:a16="http://schemas.microsoft.com/office/drawing/2014/main" id="{D416B3B6-F7D9-44FF-8B82-29419E2B1F7D}"/>
              </a:ext>
            </a:extLst>
          </p:cNvPr>
          <p:cNvSpPr>
            <a:spLocks noGrp="1"/>
          </p:cNvSpPr>
          <p:nvPr>
            <p:ph type="title"/>
          </p:nvPr>
        </p:nvSpPr>
        <p:spPr>
          <a:xfrm>
            <a:off x="764236" y="0"/>
            <a:ext cx="10515600" cy="943442"/>
          </a:xfrm>
          <a:prstGeom prst="rect">
            <a:avLst/>
          </a:prstGeom>
        </p:spPr>
        <p:txBody>
          <a:bodyPr vert="horz" lIns="91440" tIns="45720" rIns="91440" bIns="45720" rtlCol="0" anchor="b">
            <a:normAutofit/>
          </a:bodyPr>
          <a:lstStyle/>
          <a:p>
            <a:r>
              <a:rPr lang="en-US"/>
              <a:t>Click to edit Master title style</a:t>
            </a:r>
            <a:endParaRPr lang="en-CA"/>
          </a:p>
        </p:txBody>
      </p:sp>
    </p:spTree>
    <p:extLst>
      <p:ext uri="{BB962C8B-B14F-4D97-AF65-F5344CB8AC3E}">
        <p14:creationId xmlns:p14="http://schemas.microsoft.com/office/powerpoint/2010/main" val="303657593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53219A71-6500-41AB-BBBA-855C0A4A32FA}"/>
              </a:ext>
            </a:extLst>
          </p:cNvPr>
          <p:cNvSpPr>
            <a:spLocks noGrp="1"/>
          </p:cNvSpPr>
          <p:nvPr>
            <p:ph idx="1"/>
          </p:nvPr>
        </p:nvSpPr>
        <p:spPr>
          <a:xfrm>
            <a:off x="5183188" y="1143000"/>
            <a:ext cx="6172200" cy="4718050"/>
          </a:xfrm>
        </p:spPr>
        <p:txBody>
          <a:bodyPr anchor="ctr">
            <a:normAutofit/>
          </a:bodyPr>
          <a:lstStyle>
            <a:lvl1pPr>
              <a:defRPr sz="2600"/>
            </a:lvl1pPr>
            <a:lvl2pPr>
              <a:defRPr sz="2600"/>
            </a:lvl2pPr>
            <a:lvl3pPr>
              <a:defRPr sz="2600"/>
            </a:lvl3pPr>
            <a:lvl4pPr>
              <a:defRPr sz="2600"/>
            </a:lvl4pPr>
            <a:lvl5pPr>
              <a:defRPr sz="2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Text Placeholder 3">
            <a:extLst>
              <a:ext uri="{FF2B5EF4-FFF2-40B4-BE49-F238E27FC236}">
                <a16:creationId xmlns:a16="http://schemas.microsoft.com/office/drawing/2014/main" id="{187C1EB2-58D9-42BD-9290-28833DD58394}"/>
              </a:ext>
            </a:extLst>
          </p:cNvPr>
          <p:cNvSpPr>
            <a:spLocks noGrp="1"/>
          </p:cNvSpPr>
          <p:nvPr>
            <p:ph type="body" sz="half" idx="2"/>
          </p:nvPr>
        </p:nvSpPr>
        <p:spPr>
          <a:xfrm>
            <a:off x="839788" y="2559204"/>
            <a:ext cx="3932237" cy="3309783"/>
          </a:xfrm>
        </p:spPr>
        <p:txBody>
          <a:bodyPr anchor="t">
            <a:normAutofit/>
          </a:bodyPr>
          <a:lstStyle>
            <a:lvl1pPr marL="0" indent="0">
              <a:buNone/>
              <a:defRPr sz="2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Text Placeholder 9">
            <a:extLst>
              <a:ext uri="{FF2B5EF4-FFF2-40B4-BE49-F238E27FC236}">
                <a16:creationId xmlns:a16="http://schemas.microsoft.com/office/drawing/2014/main" id="{BCBB6448-9D33-4395-86C2-D5ACB257A3C5}"/>
              </a:ext>
            </a:extLst>
          </p:cNvPr>
          <p:cNvSpPr>
            <a:spLocks noGrp="1"/>
          </p:cNvSpPr>
          <p:nvPr>
            <p:ph type="body" sz="quarter" idx="12" hasCustomPrompt="1"/>
          </p:nvPr>
        </p:nvSpPr>
        <p:spPr>
          <a:xfrm>
            <a:off x="836612" y="1249363"/>
            <a:ext cx="2172630" cy="1159300"/>
          </a:xfrm>
          <a:noFill/>
        </p:spPr>
        <p:style>
          <a:lnRef idx="3">
            <a:schemeClr val="lt1"/>
          </a:lnRef>
          <a:fillRef idx="1">
            <a:schemeClr val="accent6"/>
          </a:fillRef>
          <a:effectRef idx="1">
            <a:schemeClr val="accent6"/>
          </a:effectRef>
          <a:fontRef idx="minor">
            <a:schemeClr val="lt1"/>
          </a:fontRef>
        </p:style>
        <p:txBody>
          <a:bodyPr anchor="b">
            <a:noAutofit/>
          </a:bodyPr>
          <a:lstStyle>
            <a:lvl1pPr marL="0" indent="0" algn="ctr">
              <a:buFontTx/>
              <a:buNone/>
              <a:defRPr sz="6000" b="1">
                <a:solidFill>
                  <a:schemeClr val="accent1"/>
                </a:solidFill>
                <a:latin typeface="Arial" panose="020B0604020202020204" pitchFamily="34" charset="0"/>
                <a:cs typeface="Arial" panose="020B0604020202020204" pitchFamily="34" charset="0"/>
              </a:defRPr>
            </a:lvl1pPr>
          </a:lstStyle>
          <a:p>
            <a:pPr lvl="0"/>
            <a:r>
              <a:rPr lang="en-US"/>
              <a:t>17%</a:t>
            </a:r>
            <a:endParaRPr lang="en-CA"/>
          </a:p>
        </p:txBody>
      </p:sp>
      <p:sp>
        <p:nvSpPr>
          <p:cNvPr id="12" name="Title Placeholder 1">
            <a:extLst>
              <a:ext uri="{FF2B5EF4-FFF2-40B4-BE49-F238E27FC236}">
                <a16:creationId xmlns:a16="http://schemas.microsoft.com/office/drawing/2014/main" id="{1913F282-6209-4D2A-AB43-48A25C7EE430}"/>
              </a:ext>
            </a:extLst>
          </p:cNvPr>
          <p:cNvSpPr>
            <a:spLocks noGrp="1"/>
          </p:cNvSpPr>
          <p:nvPr>
            <p:ph type="title"/>
          </p:nvPr>
        </p:nvSpPr>
        <p:spPr>
          <a:xfrm>
            <a:off x="764236" y="0"/>
            <a:ext cx="10591152" cy="943442"/>
          </a:xfrm>
          <a:prstGeom prst="rect">
            <a:avLst/>
          </a:prstGeom>
        </p:spPr>
        <p:txBody>
          <a:bodyPr vert="horz" lIns="91440" tIns="45720" rIns="91440" bIns="45720" rtlCol="0" anchor="b">
            <a:normAutofit/>
          </a:bodyPr>
          <a:lstStyle/>
          <a:p>
            <a:r>
              <a:rPr lang="en-US"/>
              <a:t>Click to edit Master title style</a:t>
            </a:r>
            <a:endParaRPr lang="en-CA"/>
          </a:p>
        </p:txBody>
      </p:sp>
    </p:spTree>
    <p:extLst>
      <p:ext uri="{BB962C8B-B14F-4D97-AF65-F5344CB8AC3E}">
        <p14:creationId xmlns:p14="http://schemas.microsoft.com/office/powerpoint/2010/main" val="99991224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EndSlide">
    <p:spTree>
      <p:nvGrpSpPr>
        <p:cNvPr id="1" name=""/>
        <p:cNvGrpSpPr/>
        <p:nvPr/>
      </p:nvGrpSpPr>
      <p:grpSpPr>
        <a:xfrm>
          <a:off x="0" y="0"/>
          <a:ext cx="0" cy="0"/>
          <a:chOff x="0" y="0"/>
          <a:chExt cx="0" cy="0"/>
        </a:xfrm>
      </p:grpSpPr>
      <p:pic>
        <p:nvPicPr>
          <p:cNvPr id="2" name="Picture 1" descr="Text&#10;&#10;Description automatically generated">
            <a:extLst>
              <a:ext uri="{FF2B5EF4-FFF2-40B4-BE49-F238E27FC236}">
                <a16:creationId xmlns:a16="http://schemas.microsoft.com/office/drawing/2014/main" id="{52360768-5297-D0DF-DFA0-DFCBE335B8D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16631" y="2519632"/>
            <a:ext cx="9865587" cy="1818736"/>
          </a:xfrm>
          <a:prstGeom prst="rect">
            <a:avLst/>
          </a:prstGeom>
        </p:spPr>
      </p:pic>
    </p:spTree>
    <p:extLst>
      <p:ext uri="{BB962C8B-B14F-4D97-AF65-F5344CB8AC3E}">
        <p14:creationId xmlns:p14="http://schemas.microsoft.com/office/powerpoint/2010/main" val="425256273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EndSlide_2">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55CF750-8184-D84C-BDB4-55E599C15A0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08" y="0"/>
            <a:ext cx="12197816" cy="6858000"/>
          </a:xfrm>
          <a:prstGeom prst="rect">
            <a:avLst/>
          </a:prstGeom>
        </p:spPr>
      </p:pic>
      <p:sp>
        <p:nvSpPr>
          <p:cNvPr id="5" name="Title Placeholder 1">
            <a:extLst>
              <a:ext uri="{FF2B5EF4-FFF2-40B4-BE49-F238E27FC236}">
                <a16:creationId xmlns:a16="http://schemas.microsoft.com/office/drawing/2014/main" id="{1D375AC0-41AA-3E42-83B1-5DDBDAFAAE4A}"/>
              </a:ext>
            </a:extLst>
          </p:cNvPr>
          <p:cNvSpPr>
            <a:spLocks noGrp="1"/>
          </p:cNvSpPr>
          <p:nvPr>
            <p:ph type="title" hasCustomPrompt="1"/>
          </p:nvPr>
        </p:nvSpPr>
        <p:spPr>
          <a:xfrm>
            <a:off x="800424" y="462013"/>
            <a:ext cx="10591152" cy="943442"/>
          </a:xfrm>
          <a:prstGeom prst="rect">
            <a:avLst/>
          </a:prstGeom>
        </p:spPr>
        <p:txBody>
          <a:bodyPr vert="horz" lIns="91440" tIns="45720" rIns="91440" bIns="45720" rtlCol="0" anchor="b">
            <a:normAutofit/>
          </a:bodyPr>
          <a:lstStyle>
            <a:lvl1pPr algn="ctr">
              <a:defRPr/>
            </a:lvl1pPr>
          </a:lstStyle>
          <a:p>
            <a:r>
              <a:rPr lang="en-US"/>
              <a:t>Together, we are Canada’s lifeline</a:t>
            </a:r>
            <a:endParaRPr lang="en-CA"/>
          </a:p>
        </p:txBody>
      </p:sp>
    </p:spTree>
    <p:extLst>
      <p:ext uri="{BB962C8B-B14F-4D97-AF65-F5344CB8AC3E}">
        <p14:creationId xmlns:p14="http://schemas.microsoft.com/office/powerpoint/2010/main" val="288044217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EndSlide_2">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55CF750-8184-D84C-BDB4-55E599C15A01}"/>
              </a:ext>
            </a:extLst>
          </p:cNvPr>
          <p:cNvPicPr>
            <a:picLocks noChangeAspect="1"/>
          </p:cNvPicPr>
          <p:nvPr userDrawn="1"/>
        </p:nvPicPr>
        <p:blipFill>
          <a:blip>
            <a:extLst>
              <a:ext uri="{28A0092B-C50C-407E-A947-70E740481C1C}">
                <a14:useLocalDpi xmlns:a14="http://schemas.microsoft.com/office/drawing/2010/main" val="0"/>
              </a:ext>
            </a:extLst>
          </a:blip>
          <a:stretch>
            <a:fillRect/>
          </a:stretch>
        </p:blipFill>
        <p:spPr>
          <a:xfrm>
            <a:off x="-2908" y="0"/>
            <a:ext cx="12197816" cy="6858000"/>
          </a:xfrm>
          <a:prstGeom prst="rect">
            <a:avLst/>
          </a:prstGeom>
        </p:spPr>
      </p:pic>
      <p:sp>
        <p:nvSpPr>
          <p:cNvPr id="5" name="Title Placeholder 1">
            <a:extLst>
              <a:ext uri="{FF2B5EF4-FFF2-40B4-BE49-F238E27FC236}">
                <a16:creationId xmlns:a16="http://schemas.microsoft.com/office/drawing/2014/main" id="{1D375AC0-41AA-3E42-83B1-5DDBDAFAAE4A}"/>
              </a:ext>
            </a:extLst>
          </p:cNvPr>
          <p:cNvSpPr>
            <a:spLocks noGrp="1"/>
          </p:cNvSpPr>
          <p:nvPr>
            <p:ph type="title" hasCustomPrompt="1"/>
          </p:nvPr>
        </p:nvSpPr>
        <p:spPr>
          <a:xfrm>
            <a:off x="800424" y="462013"/>
            <a:ext cx="10591152" cy="943442"/>
          </a:xfrm>
          <a:prstGeom prst="rect">
            <a:avLst/>
          </a:prstGeom>
        </p:spPr>
        <p:txBody>
          <a:bodyPr vert="horz" lIns="91440" tIns="45720" rIns="91440" bIns="45720" rtlCol="0" anchor="b">
            <a:normAutofit/>
          </a:bodyPr>
          <a:lstStyle>
            <a:lvl1pPr algn="ctr">
              <a:defRPr/>
            </a:lvl1pPr>
          </a:lstStyle>
          <a:p>
            <a:r>
              <a:rPr lang="en-US"/>
              <a:t>Together, we are Canada’s lifeline</a:t>
            </a:r>
            <a:endParaRPr lang="en-CA"/>
          </a:p>
        </p:txBody>
      </p:sp>
    </p:spTree>
    <p:extLst>
      <p:ext uri="{BB962C8B-B14F-4D97-AF65-F5344CB8AC3E}">
        <p14:creationId xmlns:p14="http://schemas.microsoft.com/office/powerpoint/2010/main" val="251913645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Primary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69FC7-742D-0B45-A1A8-137D6B9A55A2}"/>
              </a:ext>
            </a:extLst>
          </p:cNvPr>
          <p:cNvSpPr>
            <a:spLocks noGrp="1"/>
          </p:cNvSpPr>
          <p:nvPr>
            <p:ph type="title"/>
          </p:nvPr>
        </p:nvSpPr>
        <p:spPr/>
        <p:txBody>
          <a:bodyPr>
            <a:normAutofit/>
          </a:bodyPr>
          <a:lstStyle>
            <a:lvl1pPr>
              <a:defRPr sz="2400">
                <a:latin typeface="Arial" panose="020B0604020202020204" pitchFamily="34" charset="0"/>
                <a:cs typeface="Arial" panose="020B0604020202020204" pitchFamily="34" charset="0"/>
              </a:defRPr>
            </a:lvl1pPr>
          </a:lstStyle>
          <a:p>
            <a:r>
              <a:rPr lang="en-US"/>
              <a:t>Click to edit Master title style</a:t>
            </a:r>
          </a:p>
        </p:txBody>
      </p:sp>
      <p:sp>
        <p:nvSpPr>
          <p:cNvPr id="3" name="Rectangle 2">
            <a:extLst>
              <a:ext uri="{FF2B5EF4-FFF2-40B4-BE49-F238E27FC236}">
                <a16:creationId xmlns:a16="http://schemas.microsoft.com/office/drawing/2014/main" id="{4FFADA62-BC03-4645-8630-70EC600BFB64}"/>
              </a:ext>
            </a:extLst>
          </p:cNvPr>
          <p:cNvSpPr/>
          <p:nvPr userDrawn="1"/>
        </p:nvSpPr>
        <p:spPr>
          <a:xfrm>
            <a:off x="0" y="6238068"/>
            <a:ext cx="12192000" cy="61993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4" name="Footer Placeholder 4">
            <a:extLst>
              <a:ext uri="{FF2B5EF4-FFF2-40B4-BE49-F238E27FC236}">
                <a16:creationId xmlns:a16="http://schemas.microsoft.com/office/drawing/2014/main" id="{C99D60FA-C5F4-BD4C-832E-07107183B1CC}"/>
              </a:ext>
            </a:extLst>
          </p:cNvPr>
          <p:cNvSpPr>
            <a:spLocks noGrp="1"/>
          </p:cNvSpPr>
          <p:nvPr>
            <p:ph type="ftr" sz="quarter" idx="3"/>
          </p:nvPr>
        </p:nvSpPr>
        <p:spPr>
          <a:xfrm>
            <a:off x="1383664" y="6364098"/>
            <a:ext cx="5942966" cy="365125"/>
          </a:xfrm>
          <a:prstGeom prst="rect">
            <a:avLst/>
          </a:prstGeom>
        </p:spPr>
        <p:txBody>
          <a:bodyPr anchor="ctr"/>
          <a:lstStyle>
            <a:lvl1pPr>
              <a:defRPr sz="1200">
                <a:solidFill>
                  <a:schemeClr val="tx1"/>
                </a:solidFill>
                <a:latin typeface="Arial" panose="020B0604020202020204" pitchFamily="34" charset="0"/>
                <a:cs typeface="Arial" panose="020B0604020202020204" pitchFamily="34" charset="0"/>
              </a:defRPr>
            </a:lvl1pPr>
          </a:lstStyle>
          <a:p>
            <a:r>
              <a:rPr lang="en-US" dirty="0"/>
              <a:t>Lorem Ipsum Dolor Sit Amet</a:t>
            </a:r>
          </a:p>
        </p:txBody>
      </p:sp>
      <p:sp>
        <p:nvSpPr>
          <p:cNvPr id="5" name="Slide Number Placeholder 5">
            <a:extLst>
              <a:ext uri="{FF2B5EF4-FFF2-40B4-BE49-F238E27FC236}">
                <a16:creationId xmlns:a16="http://schemas.microsoft.com/office/drawing/2014/main" id="{9C03A58C-EC8D-3648-AF0F-707167370549}"/>
              </a:ext>
            </a:extLst>
          </p:cNvPr>
          <p:cNvSpPr>
            <a:spLocks noGrp="1"/>
          </p:cNvSpPr>
          <p:nvPr>
            <p:ph type="sldNum" sz="quarter" idx="4"/>
          </p:nvPr>
        </p:nvSpPr>
        <p:spPr>
          <a:xfrm>
            <a:off x="838199" y="6364098"/>
            <a:ext cx="454025" cy="365125"/>
          </a:xfrm>
          <a:prstGeom prst="rect">
            <a:avLst/>
          </a:prstGeom>
        </p:spPr>
        <p:txBody>
          <a:bodyPr anchor="ctr"/>
          <a:lstStyle>
            <a:lvl1pPr>
              <a:defRPr sz="1200">
                <a:solidFill>
                  <a:schemeClr val="tx1"/>
                </a:solidFill>
                <a:latin typeface="Arial" panose="020B0604020202020204" pitchFamily="34" charset="0"/>
                <a:cs typeface="Arial" panose="020B0604020202020204" pitchFamily="34" charset="0"/>
              </a:defRPr>
            </a:lvl1pPr>
          </a:lstStyle>
          <a:p>
            <a:fld id="{024B8E96-A9FA-5244-9688-28AA9F00AAC9}" type="slidenum">
              <a:rPr lang="en-US" smtClean="0"/>
              <a:pPr/>
              <a:t>‹#›</a:t>
            </a:fld>
            <a:endParaRPr lang="en-US" dirty="0"/>
          </a:p>
        </p:txBody>
      </p:sp>
      <p:pic>
        <p:nvPicPr>
          <p:cNvPr id="6" name="Picture 5">
            <a:extLst>
              <a:ext uri="{FF2B5EF4-FFF2-40B4-BE49-F238E27FC236}">
                <a16:creationId xmlns:a16="http://schemas.microsoft.com/office/drawing/2014/main" id="{834A0EB6-41EB-BF43-B5D8-2E16D1B0307A}"/>
              </a:ext>
            </a:extLst>
          </p:cNvPr>
          <p:cNvPicPr>
            <a:picLocks noChangeAspect="1"/>
          </p:cNvPicPr>
          <p:nvPr userDrawn="1"/>
        </p:nvPicPr>
        <p:blipFill>
          <a:blip r:embed="rId2"/>
          <a:stretch>
            <a:fillRect/>
          </a:stretch>
        </p:blipFill>
        <p:spPr>
          <a:xfrm>
            <a:off x="10210800" y="6410754"/>
            <a:ext cx="1143000" cy="287312"/>
          </a:xfrm>
          <a:prstGeom prst="rect">
            <a:avLst/>
          </a:prstGeom>
        </p:spPr>
      </p:pic>
      <p:sp>
        <p:nvSpPr>
          <p:cNvPr id="7" name="Text Placeholder 2">
            <a:extLst>
              <a:ext uri="{FF2B5EF4-FFF2-40B4-BE49-F238E27FC236}">
                <a16:creationId xmlns:a16="http://schemas.microsoft.com/office/drawing/2014/main" id="{834D416E-F7B1-2E45-91C9-02F06362BD63}"/>
              </a:ext>
            </a:extLst>
          </p:cNvPr>
          <p:cNvSpPr>
            <a:spLocks noGrp="1"/>
          </p:cNvSpPr>
          <p:nvPr>
            <p:ph idx="1"/>
          </p:nvPr>
        </p:nvSpPr>
        <p:spPr>
          <a:xfrm>
            <a:off x="838200" y="916027"/>
            <a:ext cx="10515600" cy="5032386"/>
          </a:xfrm>
          <a:prstGeom prst="rect">
            <a:avLst/>
          </a:prstGeom>
        </p:spPr>
        <p:txBody>
          <a:bodyPr vert="horz" lIns="91440" tIns="45720" rIns="91440" bIns="45720" rtlCol="0">
            <a:normAutofit/>
          </a:bodyPr>
          <a:lstStyle>
            <a:lvl1pPr>
              <a:lnSpc>
                <a:spcPct val="110000"/>
              </a:lnSpc>
              <a:defRPr sz="2000">
                <a:latin typeface="Arial" panose="020B0604020202020204" pitchFamily="34" charset="0"/>
                <a:cs typeface="Arial" panose="020B0604020202020204" pitchFamily="34" charset="0"/>
              </a:defRPr>
            </a:lvl1pPr>
            <a:lvl2pPr>
              <a:lnSpc>
                <a:spcPct val="110000"/>
              </a:lnSpc>
              <a:defRPr sz="1800">
                <a:latin typeface="Arial" panose="020B0604020202020204" pitchFamily="34" charset="0"/>
                <a:cs typeface="Arial" panose="020B0604020202020204" pitchFamily="34" charset="0"/>
              </a:defRPr>
            </a:lvl2pPr>
            <a:lvl3pPr>
              <a:lnSpc>
                <a:spcPct val="110000"/>
              </a:lnSpc>
              <a:defRPr sz="1600">
                <a:latin typeface="Arial" panose="020B0604020202020204" pitchFamily="34" charset="0"/>
                <a:cs typeface="Arial" panose="020B0604020202020204" pitchFamily="34" charset="0"/>
              </a:defRPr>
            </a:lvl3pPr>
            <a:lvl4pPr>
              <a:lnSpc>
                <a:spcPct val="110000"/>
              </a:lnSpc>
              <a:defRPr sz="1400">
                <a:latin typeface="Arial" panose="020B0604020202020204" pitchFamily="34" charset="0"/>
                <a:cs typeface="Arial" panose="020B0604020202020204" pitchFamily="34" charset="0"/>
              </a:defRPr>
            </a:lvl4pPr>
            <a:lvl5pPr>
              <a:lnSpc>
                <a:spcPct val="110000"/>
              </a:lnSpc>
              <a:defRPr sz="1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615800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Column">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C105AB0-D832-4C0C-9C82-7BA869801B21}"/>
              </a:ext>
            </a:extLst>
          </p:cNvPr>
          <p:cNvSpPr>
            <a:spLocks noGrp="1"/>
          </p:cNvSpPr>
          <p:nvPr>
            <p:ph type="body" sz="quarter" idx="13"/>
          </p:nvPr>
        </p:nvSpPr>
        <p:spPr>
          <a:xfrm>
            <a:off x="838200" y="1143000"/>
            <a:ext cx="10515600" cy="4724400"/>
          </a:xfrm>
        </p:spPr>
        <p:txBody>
          <a:bodyPr/>
          <a:lstStyle>
            <a:lvl2pPr>
              <a:lnSpc>
                <a:spcPct val="150000"/>
              </a:lnSpc>
              <a:spcBef>
                <a:spcPts val="0"/>
              </a:spcBef>
              <a:defRPr/>
            </a:lvl2pPr>
            <a:lvl3pPr>
              <a:spcBef>
                <a:spcPts val="0"/>
              </a:spcBef>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8" name="Title Placeholder 1">
            <a:extLst>
              <a:ext uri="{FF2B5EF4-FFF2-40B4-BE49-F238E27FC236}">
                <a16:creationId xmlns:a16="http://schemas.microsoft.com/office/drawing/2014/main" id="{BB36B254-A730-47C4-9E72-D84F3934E7D1}"/>
              </a:ext>
            </a:extLst>
          </p:cNvPr>
          <p:cNvSpPr>
            <a:spLocks noGrp="1"/>
          </p:cNvSpPr>
          <p:nvPr>
            <p:ph type="title"/>
          </p:nvPr>
        </p:nvSpPr>
        <p:spPr>
          <a:xfrm>
            <a:off x="764236" y="0"/>
            <a:ext cx="10589564" cy="943442"/>
          </a:xfrm>
          <a:prstGeom prst="rect">
            <a:avLst/>
          </a:prstGeom>
        </p:spPr>
        <p:txBody>
          <a:bodyPr vert="horz" lIns="91440" tIns="45720" rIns="91440" bIns="45720" rtlCol="0" anchor="b">
            <a:normAutofit/>
          </a:bodyPr>
          <a:lstStyle/>
          <a:p>
            <a:r>
              <a:rPr lang="en-US"/>
              <a:t>Click to edit Master title style</a:t>
            </a:r>
            <a:endParaRPr lang="en-CA"/>
          </a:p>
        </p:txBody>
      </p:sp>
      <p:pic>
        <p:nvPicPr>
          <p:cNvPr id="2" name="Picture 1" descr="Text&#10;&#10;Description automatically generated">
            <a:extLst>
              <a:ext uri="{FF2B5EF4-FFF2-40B4-BE49-F238E27FC236}">
                <a16:creationId xmlns:a16="http://schemas.microsoft.com/office/drawing/2014/main" id="{8967A8DD-E0E4-027D-0ADC-87889F3D050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8200" y="6211080"/>
            <a:ext cx="2551544" cy="470381"/>
          </a:xfrm>
          <a:prstGeom prst="rect">
            <a:avLst/>
          </a:prstGeom>
        </p:spPr>
      </p:pic>
    </p:spTree>
    <p:extLst>
      <p:ext uri="{BB962C8B-B14F-4D97-AF65-F5344CB8AC3E}">
        <p14:creationId xmlns:p14="http://schemas.microsoft.com/office/powerpoint/2010/main" val="416541852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D081F-9B2A-1929-CD65-02FC10B2D31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423FDE0-3489-B199-BEF7-A5E428AF436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7B0115D-0840-7C50-47CE-87607D717698}"/>
              </a:ext>
            </a:extLst>
          </p:cNvPr>
          <p:cNvSpPr>
            <a:spLocks noGrp="1"/>
          </p:cNvSpPr>
          <p:nvPr>
            <p:ph type="dt" sz="half" idx="10"/>
          </p:nvPr>
        </p:nvSpPr>
        <p:spPr/>
        <p:txBody>
          <a:bodyPr/>
          <a:lstStyle/>
          <a:p>
            <a:fld id="{7253CD0C-DE27-4117-BD33-F3E4705F739B}" type="datetimeFigureOut">
              <a:rPr lang="en-US" smtClean="0"/>
              <a:t>3/17/2023</a:t>
            </a:fld>
            <a:endParaRPr lang="en-US" dirty="0"/>
          </a:p>
        </p:txBody>
      </p:sp>
      <p:sp>
        <p:nvSpPr>
          <p:cNvPr id="5" name="Footer Placeholder 4">
            <a:extLst>
              <a:ext uri="{FF2B5EF4-FFF2-40B4-BE49-F238E27FC236}">
                <a16:creationId xmlns:a16="http://schemas.microsoft.com/office/drawing/2014/main" id="{6E3A5EE0-6071-6D74-5B10-F074F5D681A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9F0B013-8C40-FB63-4D44-898394890360}"/>
              </a:ext>
            </a:extLst>
          </p:cNvPr>
          <p:cNvSpPr>
            <a:spLocks noGrp="1"/>
          </p:cNvSpPr>
          <p:nvPr>
            <p:ph type="sldNum" sz="quarter" idx="12"/>
          </p:nvPr>
        </p:nvSpPr>
        <p:spPr/>
        <p:txBody>
          <a:bodyPr/>
          <a:lstStyle/>
          <a:p>
            <a:fld id="{0BC42E50-8CD1-44B7-8E15-EEAE642A0C16}" type="slidenum">
              <a:rPr lang="en-US" smtClean="0"/>
              <a:t>‹#›</a:t>
            </a:fld>
            <a:endParaRPr lang="en-US" dirty="0"/>
          </a:p>
        </p:txBody>
      </p:sp>
      <p:pic>
        <p:nvPicPr>
          <p:cNvPr id="7" name="Picture 6" descr="Text&#10;&#10;Description automatically generated">
            <a:extLst>
              <a:ext uri="{FF2B5EF4-FFF2-40B4-BE49-F238E27FC236}">
                <a16:creationId xmlns:a16="http://schemas.microsoft.com/office/drawing/2014/main" id="{BB0ABF43-11A4-FAF0-26CA-140E3EADDDD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8200" y="6211080"/>
            <a:ext cx="2551544" cy="470381"/>
          </a:xfrm>
          <a:prstGeom prst="rect">
            <a:avLst/>
          </a:prstGeom>
        </p:spPr>
      </p:pic>
    </p:spTree>
    <p:extLst>
      <p:ext uri="{BB962C8B-B14F-4D97-AF65-F5344CB8AC3E}">
        <p14:creationId xmlns:p14="http://schemas.microsoft.com/office/powerpoint/2010/main" val="25007062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Column + ImageSource">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C105AB0-D832-4C0C-9C82-7BA869801B21}"/>
              </a:ext>
            </a:extLst>
          </p:cNvPr>
          <p:cNvSpPr>
            <a:spLocks noGrp="1"/>
          </p:cNvSpPr>
          <p:nvPr>
            <p:ph type="body" sz="quarter" idx="13"/>
          </p:nvPr>
        </p:nvSpPr>
        <p:spPr>
          <a:xfrm>
            <a:off x="838200" y="1143000"/>
            <a:ext cx="10515600" cy="4724400"/>
          </a:xfrm>
        </p:spPr>
        <p:txBody>
          <a:bodyPr/>
          <a:lstStyle>
            <a:lvl2pPr>
              <a:lnSpc>
                <a:spcPct val="150000"/>
              </a:lnSpc>
              <a:spcBef>
                <a:spcPts val="0"/>
              </a:spcBef>
              <a:defRPr/>
            </a:lvl2pPr>
            <a:lvl3pPr>
              <a:spcBef>
                <a:spcPts val="0"/>
              </a:spcBef>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3" name="Content Placeholder 2">
            <a:extLst>
              <a:ext uri="{FF2B5EF4-FFF2-40B4-BE49-F238E27FC236}">
                <a16:creationId xmlns:a16="http://schemas.microsoft.com/office/drawing/2014/main" id="{7B1BD03A-1470-480F-AA79-306316F0CF1A}"/>
              </a:ext>
            </a:extLst>
          </p:cNvPr>
          <p:cNvSpPr>
            <a:spLocks noGrp="1"/>
          </p:cNvSpPr>
          <p:nvPr>
            <p:ph sz="quarter" idx="14" hasCustomPrompt="1"/>
          </p:nvPr>
        </p:nvSpPr>
        <p:spPr>
          <a:xfrm>
            <a:off x="3674226" y="6051176"/>
            <a:ext cx="7351678" cy="806824"/>
          </a:xfrm>
        </p:spPr>
        <p:txBody>
          <a:bodyPr>
            <a:normAutofit/>
          </a:bodyPr>
          <a:lstStyle>
            <a:lvl1pPr marL="0" indent="0" algn="r">
              <a:buNone/>
              <a:defRPr sz="1600" i="1">
                <a:solidFill>
                  <a:schemeClr val="tx2"/>
                </a:solidFill>
              </a:defRPr>
            </a:lvl1pPr>
          </a:lstStyle>
          <a:p>
            <a:pPr lvl="0"/>
            <a:r>
              <a:rPr lang="en-CA" sz="1600" i="1"/>
              <a:t>Image source</a:t>
            </a:r>
            <a:endParaRPr lang="en-CA"/>
          </a:p>
        </p:txBody>
      </p:sp>
      <p:sp>
        <p:nvSpPr>
          <p:cNvPr id="8" name="Title Placeholder 1">
            <a:extLst>
              <a:ext uri="{FF2B5EF4-FFF2-40B4-BE49-F238E27FC236}">
                <a16:creationId xmlns:a16="http://schemas.microsoft.com/office/drawing/2014/main" id="{451045A5-F3E6-4160-A17C-E4A3BD3B8CBC}"/>
              </a:ext>
            </a:extLst>
          </p:cNvPr>
          <p:cNvSpPr>
            <a:spLocks noGrp="1"/>
          </p:cNvSpPr>
          <p:nvPr>
            <p:ph type="title"/>
          </p:nvPr>
        </p:nvSpPr>
        <p:spPr>
          <a:xfrm>
            <a:off x="764236" y="0"/>
            <a:ext cx="10589564" cy="943442"/>
          </a:xfrm>
          <a:prstGeom prst="rect">
            <a:avLst/>
          </a:prstGeom>
        </p:spPr>
        <p:txBody>
          <a:bodyPr vert="horz" lIns="91440" tIns="45720" rIns="91440" bIns="45720" rtlCol="0" anchor="b">
            <a:normAutofit/>
          </a:bodyPr>
          <a:lstStyle/>
          <a:p>
            <a:r>
              <a:rPr lang="en-US"/>
              <a:t>Click to edit Master title style</a:t>
            </a:r>
            <a:endParaRPr lang="en-CA"/>
          </a:p>
        </p:txBody>
      </p:sp>
    </p:spTree>
    <p:extLst>
      <p:ext uri="{BB962C8B-B14F-4D97-AF65-F5344CB8AC3E}">
        <p14:creationId xmlns:p14="http://schemas.microsoft.com/office/powerpoint/2010/main" val="33598661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Column + Figure">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C105AB0-D832-4C0C-9C82-7BA869801B21}"/>
              </a:ext>
            </a:extLst>
          </p:cNvPr>
          <p:cNvSpPr>
            <a:spLocks noGrp="1"/>
          </p:cNvSpPr>
          <p:nvPr>
            <p:ph type="body" sz="quarter" idx="13"/>
          </p:nvPr>
        </p:nvSpPr>
        <p:spPr>
          <a:xfrm>
            <a:off x="838200" y="2594517"/>
            <a:ext cx="10515600" cy="3272884"/>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Text Placeholder 9">
            <a:extLst>
              <a:ext uri="{FF2B5EF4-FFF2-40B4-BE49-F238E27FC236}">
                <a16:creationId xmlns:a16="http://schemas.microsoft.com/office/drawing/2014/main" id="{8F73561D-381F-45A6-8C88-314CD34E4C1D}"/>
              </a:ext>
            </a:extLst>
          </p:cNvPr>
          <p:cNvSpPr>
            <a:spLocks noGrp="1"/>
          </p:cNvSpPr>
          <p:nvPr>
            <p:ph type="body" sz="quarter" idx="14" hasCustomPrompt="1"/>
          </p:nvPr>
        </p:nvSpPr>
        <p:spPr>
          <a:xfrm>
            <a:off x="838199" y="1435217"/>
            <a:ext cx="2172630" cy="1159300"/>
          </a:xfrm>
          <a:noFill/>
          <a:ln>
            <a:noFill/>
          </a:ln>
        </p:spPr>
        <p:style>
          <a:lnRef idx="3">
            <a:schemeClr val="lt1"/>
          </a:lnRef>
          <a:fillRef idx="1">
            <a:schemeClr val="accent6"/>
          </a:fillRef>
          <a:effectRef idx="1">
            <a:schemeClr val="accent6"/>
          </a:effectRef>
          <a:fontRef idx="minor">
            <a:schemeClr val="lt1"/>
          </a:fontRef>
        </p:style>
        <p:txBody>
          <a:bodyPr anchor="b">
            <a:noAutofit/>
          </a:bodyPr>
          <a:lstStyle>
            <a:lvl1pPr marL="0" indent="0" algn="l">
              <a:buFontTx/>
              <a:buNone/>
              <a:defRPr sz="6000" b="1">
                <a:solidFill>
                  <a:schemeClr val="accent1"/>
                </a:solidFill>
                <a:latin typeface="Arial" panose="020B0604020202020204" pitchFamily="34" charset="0"/>
                <a:cs typeface="Arial" panose="020B0604020202020204" pitchFamily="34" charset="0"/>
              </a:defRPr>
            </a:lvl1pPr>
          </a:lstStyle>
          <a:p>
            <a:pPr lvl="0"/>
            <a:r>
              <a:rPr lang="en-US"/>
              <a:t>17%</a:t>
            </a:r>
            <a:endParaRPr lang="en-CA"/>
          </a:p>
        </p:txBody>
      </p:sp>
      <p:sp>
        <p:nvSpPr>
          <p:cNvPr id="11" name="Title Placeholder 1">
            <a:extLst>
              <a:ext uri="{FF2B5EF4-FFF2-40B4-BE49-F238E27FC236}">
                <a16:creationId xmlns:a16="http://schemas.microsoft.com/office/drawing/2014/main" id="{D30A56C2-79C6-4784-AC44-C9CCD6A123C4}"/>
              </a:ext>
            </a:extLst>
          </p:cNvPr>
          <p:cNvSpPr>
            <a:spLocks noGrp="1"/>
          </p:cNvSpPr>
          <p:nvPr>
            <p:ph type="title"/>
          </p:nvPr>
        </p:nvSpPr>
        <p:spPr>
          <a:xfrm>
            <a:off x="764236" y="0"/>
            <a:ext cx="10515600" cy="943442"/>
          </a:xfrm>
          <a:prstGeom prst="rect">
            <a:avLst/>
          </a:prstGeom>
        </p:spPr>
        <p:txBody>
          <a:bodyPr vert="horz" lIns="91440" tIns="45720" rIns="91440" bIns="45720" rtlCol="0" anchor="b">
            <a:normAutofit/>
          </a:bodyPr>
          <a:lstStyle/>
          <a:p>
            <a:r>
              <a:rPr lang="en-US"/>
              <a:t>Click to edit Master title style</a:t>
            </a:r>
            <a:endParaRPr lang="en-CA"/>
          </a:p>
        </p:txBody>
      </p:sp>
    </p:spTree>
    <p:extLst>
      <p:ext uri="{BB962C8B-B14F-4D97-AF65-F5344CB8AC3E}">
        <p14:creationId xmlns:p14="http://schemas.microsoft.com/office/powerpoint/2010/main" val="4049939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E1CFEDA4-9D3E-4173-8436-76729F5260AF}"/>
              </a:ext>
            </a:extLst>
          </p:cNvPr>
          <p:cNvSpPr>
            <a:spLocks noGrp="1"/>
          </p:cNvSpPr>
          <p:nvPr>
            <p:ph type="title"/>
          </p:nvPr>
        </p:nvSpPr>
        <p:spPr>
          <a:xfrm>
            <a:off x="764236" y="0"/>
            <a:ext cx="10515600" cy="943442"/>
          </a:xfrm>
          <a:prstGeom prst="rect">
            <a:avLst/>
          </a:prstGeom>
        </p:spPr>
        <p:txBody>
          <a:bodyPr vert="horz" lIns="91440" tIns="45720" rIns="91440" bIns="45720" rtlCol="0" anchor="b">
            <a:normAutofit/>
          </a:bodyPr>
          <a:lstStyle/>
          <a:p>
            <a:r>
              <a:rPr lang="en-US"/>
              <a:t>Click to edit Master title style</a:t>
            </a:r>
            <a:endParaRPr lang="en-CA"/>
          </a:p>
        </p:txBody>
      </p:sp>
      <p:pic>
        <p:nvPicPr>
          <p:cNvPr id="2" name="Picture 1" descr="Text&#10;&#10;Description automatically generated">
            <a:extLst>
              <a:ext uri="{FF2B5EF4-FFF2-40B4-BE49-F238E27FC236}">
                <a16:creationId xmlns:a16="http://schemas.microsoft.com/office/drawing/2014/main" id="{1D951417-04A2-9206-F7C4-FB2A8FFAD44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8200" y="6211080"/>
            <a:ext cx="2551544" cy="470381"/>
          </a:xfrm>
          <a:prstGeom prst="rect">
            <a:avLst/>
          </a:prstGeom>
        </p:spPr>
      </p:pic>
    </p:spTree>
    <p:extLst>
      <p:ext uri="{BB962C8B-B14F-4D97-AF65-F5344CB8AC3E}">
        <p14:creationId xmlns:p14="http://schemas.microsoft.com/office/powerpoint/2010/main" val="1089516200"/>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image" Target="../media/image2.emf"/><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61" Type="http://schemas.openxmlformats.org/officeDocument/2006/relationships/theme" Target="../theme/theme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FA46769-9643-4984-9766-1F98B1A28BBD}"/>
              </a:ext>
            </a:extLst>
          </p:cNvPr>
          <p:cNvSpPr>
            <a:spLocks noGrp="1"/>
          </p:cNvSpPr>
          <p:nvPr>
            <p:ph type="title"/>
          </p:nvPr>
        </p:nvSpPr>
        <p:spPr>
          <a:xfrm>
            <a:off x="764236" y="0"/>
            <a:ext cx="10589564" cy="943442"/>
          </a:xfrm>
          <a:prstGeom prst="rect">
            <a:avLst/>
          </a:prstGeom>
        </p:spPr>
        <p:txBody>
          <a:bodyPr vert="horz" lIns="91440" tIns="45720" rIns="91440" bIns="45720" rtlCol="0" anchor="b">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248AF68A-57A2-4967-BE68-E7C3957047C7}"/>
              </a:ext>
            </a:extLst>
          </p:cNvPr>
          <p:cNvSpPr>
            <a:spLocks noGrp="1"/>
          </p:cNvSpPr>
          <p:nvPr>
            <p:ph type="body" idx="1"/>
          </p:nvPr>
        </p:nvSpPr>
        <p:spPr>
          <a:xfrm>
            <a:off x="838200" y="1143008"/>
            <a:ext cx="10515600" cy="45845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16" name="Image" descr="Image">
            <a:extLst>
              <a:ext uri="{FF2B5EF4-FFF2-40B4-BE49-F238E27FC236}">
                <a16:creationId xmlns:a16="http://schemas.microsoft.com/office/drawing/2014/main" id="{8206DFEE-6BEF-43D3-A8CD-32C57C31E61B}"/>
              </a:ext>
            </a:extLst>
          </p:cNvPr>
          <p:cNvPicPr>
            <a:picLocks noChangeAspect="1"/>
          </p:cNvPicPr>
          <p:nvPr userDrawn="1"/>
        </p:nvPicPr>
        <p:blipFill>
          <a:blip r:embed="rId62"/>
          <a:srcRect l="20701" t="42362" r="20701" b="42362"/>
          <a:stretch>
            <a:fillRect/>
          </a:stretch>
        </p:blipFill>
        <p:spPr>
          <a:xfrm>
            <a:off x="805541" y="6243521"/>
            <a:ext cx="2086341" cy="420277"/>
          </a:xfrm>
          <a:prstGeom prst="rect">
            <a:avLst/>
          </a:prstGeom>
          <a:ln w="12700">
            <a:miter lim="400000"/>
          </a:ln>
        </p:spPr>
      </p:pic>
      <p:pic>
        <p:nvPicPr>
          <p:cNvPr id="6" name="Picture 5">
            <a:extLst>
              <a:ext uri="{FF2B5EF4-FFF2-40B4-BE49-F238E27FC236}">
                <a16:creationId xmlns:a16="http://schemas.microsoft.com/office/drawing/2014/main" id="{0A4708BE-D3DC-F84C-B2C8-23E454A03673}"/>
              </a:ext>
            </a:extLst>
          </p:cNvPr>
          <p:cNvPicPr>
            <a:picLocks noChangeAspect="1"/>
          </p:cNvPicPr>
          <p:nvPr userDrawn="1"/>
        </p:nvPicPr>
        <p:blipFill>
          <a:blip r:embed="rId63"/>
          <a:stretch>
            <a:fillRect/>
          </a:stretch>
        </p:blipFill>
        <p:spPr>
          <a:xfrm>
            <a:off x="838199" y="5987309"/>
            <a:ext cx="10515600" cy="65275"/>
          </a:xfrm>
          <a:prstGeom prst="rect">
            <a:avLst/>
          </a:prstGeom>
        </p:spPr>
      </p:pic>
      <p:sp>
        <p:nvSpPr>
          <p:cNvPr id="7" name="Title Placeholder 1">
            <a:extLst>
              <a:ext uri="{FF2B5EF4-FFF2-40B4-BE49-F238E27FC236}">
                <a16:creationId xmlns:a16="http://schemas.microsoft.com/office/drawing/2014/main" id="{6D6B7B9E-7899-E340-9E73-5AB7B568993C}"/>
              </a:ext>
            </a:extLst>
          </p:cNvPr>
          <p:cNvSpPr txBox="1">
            <a:spLocks/>
          </p:cNvSpPr>
          <p:nvPr userDrawn="1"/>
        </p:nvSpPr>
        <p:spPr>
          <a:xfrm>
            <a:off x="867505" y="6051174"/>
            <a:ext cx="10589564" cy="8068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pPr algn="r"/>
            <a:fld id="{1C9B2353-6F1E-244E-9B79-5A9C99D09A34}" type="slidenum">
              <a:rPr lang="en-US" sz="1600" b="0" smtClean="0">
                <a:solidFill>
                  <a:schemeClr val="bg2"/>
                </a:solidFill>
              </a:rPr>
              <a:t>‹#›</a:t>
            </a:fld>
            <a:endParaRPr lang="en-CA" sz="1600" b="0" dirty="0">
              <a:solidFill>
                <a:schemeClr val="bg2"/>
              </a:solidFill>
            </a:endParaRPr>
          </a:p>
        </p:txBody>
      </p:sp>
    </p:spTree>
    <p:extLst>
      <p:ext uri="{BB962C8B-B14F-4D97-AF65-F5344CB8AC3E}">
        <p14:creationId xmlns:p14="http://schemas.microsoft.com/office/powerpoint/2010/main" val="4249882627"/>
      </p:ext>
    </p:extLst>
  </p:cSld>
  <p:clrMap bg1="lt1" tx1="dk1" bg2="lt2" tx2="dk2" accent1="accent1" accent2="accent2" accent3="accent3" accent4="accent4" accent5="accent5" accent6="accent6" hlink="hlink" folHlink="folHlink"/>
  <p:sldLayoutIdLst>
    <p:sldLayoutId id="2147483649" r:id="rId1"/>
    <p:sldLayoutId id="2147483693" r:id="rId2"/>
    <p:sldLayoutId id="2147483670" r:id="rId3"/>
    <p:sldLayoutId id="2147483883" r:id="rId4"/>
    <p:sldLayoutId id="2147483884" r:id="rId5"/>
    <p:sldLayoutId id="2147483673" r:id="rId6"/>
    <p:sldLayoutId id="2147483685" r:id="rId7"/>
    <p:sldLayoutId id="2147483675" r:id="rId8"/>
    <p:sldLayoutId id="2147483677" r:id="rId9"/>
    <p:sldLayoutId id="2147483652" r:id="rId10"/>
    <p:sldLayoutId id="2147483687" r:id="rId11"/>
    <p:sldLayoutId id="2147483676" r:id="rId12"/>
    <p:sldLayoutId id="2147483661" r:id="rId13"/>
    <p:sldLayoutId id="2147483691" r:id="rId14"/>
    <p:sldLayoutId id="2147483692" r:id="rId15"/>
    <p:sldLayoutId id="2147483930" r:id="rId16"/>
    <p:sldLayoutId id="2147483931" r:id="rId17"/>
    <p:sldLayoutId id="2147483932" r:id="rId18"/>
    <p:sldLayoutId id="2147483933" r:id="rId19"/>
    <p:sldLayoutId id="2147483895" r:id="rId20"/>
    <p:sldLayoutId id="2147483704" r:id="rId21"/>
    <p:sldLayoutId id="2147483679" r:id="rId22"/>
    <p:sldLayoutId id="2147483651" r:id="rId23"/>
    <p:sldLayoutId id="2147483695" r:id="rId24"/>
    <p:sldLayoutId id="2147483667" r:id="rId25"/>
    <p:sldLayoutId id="2147483897" r:id="rId26"/>
    <p:sldLayoutId id="2147483898" r:id="rId27"/>
    <p:sldLayoutId id="2147483681" r:id="rId28"/>
    <p:sldLayoutId id="2147483662" r:id="rId29"/>
    <p:sldLayoutId id="2147483696" r:id="rId30"/>
    <p:sldLayoutId id="2147483668" r:id="rId31"/>
    <p:sldLayoutId id="2147483901" r:id="rId32"/>
    <p:sldLayoutId id="2147483902" r:id="rId33"/>
    <p:sldLayoutId id="2147483682" r:id="rId34"/>
    <p:sldLayoutId id="2147483663" r:id="rId35"/>
    <p:sldLayoutId id="2147483697" r:id="rId36"/>
    <p:sldLayoutId id="2147483669" r:id="rId37"/>
    <p:sldLayoutId id="2147483905" r:id="rId38"/>
    <p:sldLayoutId id="2147483906" r:id="rId39"/>
    <p:sldLayoutId id="2147483683" r:id="rId40"/>
    <p:sldLayoutId id="2147483664" r:id="rId41"/>
    <p:sldLayoutId id="2147483698" r:id="rId42"/>
    <p:sldLayoutId id="2147483665" r:id="rId43"/>
    <p:sldLayoutId id="2147483909" r:id="rId44"/>
    <p:sldLayoutId id="2147483910" r:id="rId45"/>
    <p:sldLayoutId id="2147483684" r:id="rId46"/>
    <p:sldLayoutId id="2147483689" r:id="rId47"/>
    <p:sldLayoutId id="2147483672" r:id="rId48"/>
    <p:sldLayoutId id="2147483913" r:id="rId49"/>
    <p:sldLayoutId id="2147483680" r:id="rId50"/>
    <p:sldLayoutId id="2147483686" r:id="rId51"/>
    <p:sldLayoutId id="2147483688" r:id="rId52"/>
    <p:sldLayoutId id="2147483690" r:id="rId53"/>
    <p:sldLayoutId id="2147483654" r:id="rId54"/>
    <p:sldLayoutId id="2147483674" r:id="rId55"/>
    <p:sldLayoutId id="2147483666" r:id="rId56"/>
    <p:sldLayoutId id="2147483699" r:id="rId57"/>
    <p:sldLayoutId id="2147483921" r:id="rId58"/>
    <p:sldLayoutId id="2147483700" r:id="rId59"/>
    <p:sldLayoutId id="2147483703" r:id="rId60"/>
  </p:sldLayoutIdLst>
  <p:hf sldNum="0" hdr="0" dt="0"/>
  <p:txStyles>
    <p:title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60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60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260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260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20" userDrawn="1">
          <p15:clr>
            <a:srgbClr val="F26B43"/>
          </p15:clr>
        </p15:guide>
        <p15:guide id="2" pos="52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hyperlink" Target="https://www.octapharma.ca/fr/therapies/product-overview" TargetMode="Externa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9.xml"/><Relationship Id="rId1" Type="http://schemas.openxmlformats.org/officeDocument/2006/relationships/tags" Target="../tags/tag11.xml"/><Relationship Id="rId4" Type="http://schemas.openxmlformats.org/officeDocument/2006/relationships/hyperlink" Target="https://www.octapharma.ca/fr/therapies/product-overview" TargetMode="Externa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0.xml"/><Relationship Id="rId1" Type="http://schemas.openxmlformats.org/officeDocument/2006/relationships/tags" Target="../tags/tag12.xml"/><Relationship Id="rId4" Type="http://schemas.openxmlformats.org/officeDocument/2006/relationships/hyperlink" Target="https://www.octapharma.ca/fr/therapies/product-overview" TargetMode="Externa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tags" Target="../tags/tag13.xml"/><Relationship Id="rId5" Type="http://schemas.openxmlformats.org/officeDocument/2006/relationships/image" Target="../media/image23.png"/><Relationship Id="rId4" Type="http://schemas.openxmlformats.org/officeDocument/2006/relationships/hyperlink" Target="https://www.octapharma.ca/fr/therapies/product-overview" TargetMode="Externa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tags" Target="../tags/tag14.xml"/><Relationship Id="rId4" Type="http://schemas.openxmlformats.org/officeDocument/2006/relationships/hyperlink" Target="https://www.octapharma.ca/fr/therapies/product-overview" TargetMode="Externa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8.xml"/><Relationship Id="rId1" Type="http://schemas.openxmlformats.org/officeDocument/2006/relationships/tags" Target="../tags/tag15.xml"/><Relationship Id="rId5" Type="http://schemas.openxmlformats.org/officeDocument/2006/relationships/hyperlink" Target="https://www.octapharma.ca/fr/therapies/product-overview" TargetMode="Externa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tags" Target="../tags/tag16.xml"/><Relationship Id="rId4" Type="http://schemas.openxmlformats.org/officeDocument/2006/relationships/hyperlink" Target="https://www.octapharma.ca/fr/therapies/product-overview" TargetMode="Externa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xml"/><Relationship Id="rId1" Type="http://schemas.openxmlformats.org/officeDocument/2006/relationships/tags" Target="../tags/tag17.xml"/><Relationship Id="rId4" Type="http://schemas.openxmlformats.org/officeDocument/2006/relationships/hyperlink" Target="https://www.octapharma.ca/fr/therapies/product-overview"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octapharma.ca/fr/therapies/product-overview" TargetMode="External"/><Relationship Id="rId2" Type="http://schemas.openxmlformats.org/officeDocument/2006/relationships/notesSlide" Target="../notesSlides/notesSlide17.xml"/><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8.xml"/><Relationship Id="rId1" Type="http://schemas.openxmlformats.org/officeDocument/2006/relationships/tags" Target="../tags/tag18.xml"/><Relationship Id="rId6" Type="http://schemas.openxmlformats.org/officeDocument/2006/relationships/image" Target="../media/image26.png"/><Relationship Id="rId5" Type="http://schemas.openxmlformats.org/officeDocument/2006/relationships/hyperlink" Target="https://www.octapharma.ca/fr/therapies/product-overview" TargetMode="External"/><Relationship Id="rId4" Type="http://schemas.openxmlformats.org/officeDocument/2006/relationships/image" Target="../media/image25.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6.xml"/><Relationship Id="rId1" Type="http://schemas.openxmlformats.org/officeDocument/2006/relationships/tags" Target="../tags/tag19.xml"/><Relationship Id="rId6" Type="http://schemas.openxmlformats.org/officeDocument/2006/relationships/hyperlink" Target="https://profedu.blood.ca/fr/transfusion/publications/faq-solvent-detergent-sd-treated-plasma-octaplasma" TargetMode="External"/><Relationship Id="rId5" Type="http://schemas.openxmlformats.org/officeDocument/2006/relationships/hyperlink" Target="https://www.octapharma.ca/fr/therapies/product-overview" TargetMode="External"/><Relationship Id="rId4" Type="http://schemas.openxmlformats.org/officeDocument/2006/relationships/hyperlink" Target="https://octapharma.ca/fr" TargetMode="Externa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tags" Target="../tags/tag3.xml"/><Relationship Id="rId5" Type="http://schemas.openxmlformats.org/officeDocument/2006/relationships/hyperlink" Target="https://www.octapharma.ca/fr/therapies/product-overview" TargetMode="External"/><Relationship Id="rId4" Type="http://schemas.openxmlformats.org/officeDocument/2006/relationships/image" Target="../media/image17.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6.xml"/><Relationship Id="rId1" Type="http://schemas.openxmlformats.org/officeDocument/2006/relationships/tags" Target="../tags/tag20.xml"/><Relationship Id="rId6" Type="http://schemas.openxmlformats.org/officeDocument/2006/relationships/hyperlink" Target="https://www.octapharma.ca/fr/therapies/product-overview" TargetMode="External"/><Relationship Id="rId5" Type="http://schemas.openxmlformats.org/officeDocument/2006/relationships/image" Target="../media/image27.jpeg"/><Relationship Id="rId4" Type="http://schemas.openxmlformats.org/officeDocument/2006/relationships/hyperlink" Target="https://www.blood.ca/fr/hopitaux/service-la-clientele-hospitaliere/agents-de-liaison-avec-les-hopitaux" TargetMode="Externa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6.xml"/><Relationship Id="rId1" Type="http://schemas.openxmlformats.org/officeDocument/2006/relationships/tags" Target="../tags/tag21.xml"/><Relationship Id="rId4" Type="http://schemas.openxmlformats.org/officeDocument/2006/relationships/hyperlink" Target="https://www.octapharma.ca/fr/therapies/product-overview"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56.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ags" Target="../tags/tag4.xml"/><Relationship Id="rId4" Type="http://schemas.openxmlformats.org/officeDocument/2006/relationships/hyperlink" Target="https://www.octapharma.ca/fr/therapies/product-overview"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8.xml"/><Relationship Id="rId1" Type="http://schemas.openxmlformats.org/officeDocument/2006/relationships/tags" Target="../tags/tag5.xml"/><Relationship Id="rId5" Type="http://schemas.openxmlformats.org/officeDocument/2006/relationships/hyperlink" Target="https://www.octapharma.ca/fr/therapies/product-overview" TargetMode="External"/><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hyperlink" Target="https://www.octapharma.ca/fr/therapies/product-overview" TargetMode="External"/><Relationship Id="rId2" Type="http://schemas.openxmlformats.org/officeDocument/2006/relationships/slideLayout" Target="../slideLayouts/slideLayout6.xml"/><Relationship Id="rId1" Type="http://schemas.openxmlformats.org/officeDocument/2006/relationships/tags" Target="../tags/tag6.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tags" Target="../tags/tag7.xml"/><Relationship Id="rId4" Type="http://schemas.openxmlformats.org/officeDocument/2006/relationships/hyperlink" Target="https://www.octapharma.ca/fr/therapies/product-overview" TargetMode="Externa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tags" Target="../tags/tag8.xml"/><Relationship Id="rId4" Type="http://schemas.openxmlformats.org/officeDocument/2006/relationships/hyperlink" Target="https://www.octapharma.ca/fr/therapies/product-overview" TargetMode="Externa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8.xml"/><Relationship Id="rId1" Type="http://schemas.openxmlformats.org/officeDocument/2006/relationships/tags" Target="../tags/tag9.xml"/><Relationship Id="rId5" Type="http://schemas.openxmlformats.org/officeDocument/2006/relationships/hyperlink" Target="https://www.octapharma.ca/fr/therapies/product-overview" TargetMode="Externa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tags" Target="../tags/tag10.xml"/><Relationship Id="rId4" Type="http://schemas.openxmlformats.org/officeDocument/2006/relationships/hyperlink" Target="https://www.octapharma.ca/fr/therapies/product-overview"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56AD6B28-9D3A-46B4-87B0-4CB8D8A795E1}"/>
              </a:ext>
            </a:extLst>
          </p:cNvPr>
          <p:cNvSpPr>
            <a:spLocks noGrp="1"/>
          </p:cNvSpPr>
          <p:nvPr>
            <p:ph type="body" idx="1"/>
          </p:nvPr>
        </p:nvSpPr>
        <p:spPr>
          <a:xfrm>
            <a:off x="879846" y="5381634"/>
            <a:ext cx="7190678" cy="1068953"/>
          </a:xfrm>
        </p:spPr>
        <p:txBody>
          <a:bodyPr/>
          <a:lstStyle/>
          <a:p>
            <a:r>
              <a:rPr lang="fr-CA" dirty="0"/>
              <a:t>Janvier 2023 </a:t>
            </a:r>
          </a:p>
        </p:txBody>
      </p:sp>
      <p:sp>
        <p:nvSpPr>
          <p:cNvPr id="6" name="Title 5">
            <a:extLst>
              <a:ext uri="{FF2B5EF4-FFF2-40B4-BE49-F238E27FC236}">
                <a16:creationId xmlns:a16="http://schemas.microsoft.com/office/drawing/2014/main" id="{452A08F9-90DE-48B9-B836-9095668485EA}"/>
              </a:ext>
            </a:extLst>
          </p:cNvPr>
          <p:cNvSpPr>
            <a:spLocks noGrp="1"/>
          </p:cNvSpPr>
          <p:nvPr>
            <p:ph type="title"/>
          </p:nvPr>
        </p:nvSpPr>
        <p:spPr>
          <a:xfrm>
            <a:off x="744063" y="597418"/>
            <a:ext cx="11167310" cy="2585170"/>
          </a:xfrm>
        </p:spPr>
        <p:txBody>
          <a:bodyPr/>
          <a:lstStyle/>
          <a:p>
            <a:r>
              <a:rPr lang="fr-CA" dirty="0">
                <a:latin typeface="Arial"/>
                <a:cs typeface="Arial"/>
              </a:rPr>
              <a:t>Octaplasma (plasma traité au solvant-détergent) : informations cliniques</a:t>
            </a:r>
            <a:br>
              <a:rPr lang="fr-CA" dirty="0">
                <a:latin typeface="Arial"/>
                <a:cs typeface="Arial"/>
              </a:rPr>
            </a:br>
            <a:endParaRPr lang="fr-CA" dirty="0">
              <a:latin typeface="Arial"/>
              <a:cs typeface="Arial"/>
            </a:endParaRPr>
          </a:p>
        </p:txBody>
      </p:sp>
      <p:sp>
        <p:nvSpPr>
          <p:cNvPr id="2" name="TextBox 1">
            <a:extLst>
              <a:ext uri="{FF2B5EF4-FFF2-40B4-BE49-F238E27FC236}">
                <a16:creationId xmlns:a16="http://schemas.microsoft.com/office/drawing/2014/main" id="{D3013181-67E5-4775-9F48-E26BAB429758}"/>
              </a:ext>
            </a:extLst>
          </p:cNvPr>
          <p:cNvSpPr txBox="1"/>
          <p:nvPr/>
        </p:nvSpPr>
        <p:spPr>
          <a:xfrm>
            <a:off x="3572539" y="6037369"/>
            <a:ext cx="7868093" cy="600164"/>
          </a:xfrm>
          <a:prstGeom prst="rect">
            <a:avLst/>
          </a:prstGeom>
          <a:noFill/>
        </p:spPr>
        <p:txBody>
          <a:bodyPr wrap="square">
            <a:spAutoFit/>
          </a:bodyPr>
          <a:lstStyle/>
          <a:p>
            <a:pPr algn="l" rtl="0" fontAlgn="base"/>
            <a:r>
              <a:rPr lang="fr-CA" sz="1100" b="0" i="0" u="none" strike="noStrike" dirty="0">
                <a:solidFill>
                  <a:schemeClr val="bg1">
                    <a:lumMod val="50000"/>
                  </a:schemeClr>
                </a:solidFill>
                <a:effectLst/>
                <a:latin typeface="Arial" panose="020B0604020202020204" pitchFamily="34" charset="0"/>
                <a:cs typeface="Arial" panose="020B0604020202020204" pitchFamily="34" charset="0"/>
              </a:rPr>
              <a:t>Ce document est accessible sur </a:t>
            </a:r>
            <a:r>
              <a:rPr lang="fr-CA" sz="1100" b="0" i="0" dirty="0">
                <a:solidFill>
                  <a:schemeClr val="bg1">
                    <a:lumMod val="50000"/>
                  </a:schemeClr>
                </a:solidFill>
                <a:effectLst/>
                <a:latin typeface="Arial" panose="020B0604020202020204" pitchFamily="34" charset="0"/>
                <a:cs typeface="Arial" panose="020B0604020202020204" pitchFamily="34" charset="0"/>
              </a:rPr>
              <a:t>profedu.ca, le site Web de développement professionnel de la Société canadienne du sang.</a:t>
            </a:r>
          </a:p>
          <a:p>
            <a:pPr algn="l" rtl="0" fontAlgn="base"/>
            <a:r>
              <a:rPr lang="fr-CA" sz="1100" b="0" i="0" u="none" strike="noStrike" dirty="0">
                <a:solidFill>
                  <a:schemeClr val="bg1">
                    <a:lumMod val="50000"/>
                  </a:schemeClr>
                </a:solidFill>
                <a:effectLst/>
                <a:latin typeface="Arial" panose="020B0604020202020204" pitchFamily="34" charset="0"/>
                <a:cs typeface="Arial" panose="020B0604020202020204" pitchFamily="34" charset="0"/>
              </a:rPr>
              <a:t>Informations valables au 12 janvier 2023. Consultez systématiquement la monographie du produit pour obtenir les renseignements les plus récents. </a:t>
            </a:r>
            <a:r>
              <a:rPr lang="fr-CA" sz="1100" b="0" i="0" u="sng" strike="noStrike" dirty="0">
                <a:solidFill>
                  <a:schemeClr val="bg1">
                    <a:lumMod val="50000"/>
                  </a:schemeClr>
                </a:solidFill>
                <a:effectLst/>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Notre gamme de produits (octapharma.ca/fr)</a:t>
            </a:r>
          </a:p>
        </p:txBody>
      </p:sp>
      <p:sp>
        <p:nvSpPr>
          <p:cNvPr id="3" name="Title 5">
            <a:extLst>
              <a:ext uri="{FF2B5EF4-FFF2-40B4-BE49-F238E27FC236}">
                <a16:creationId xmlns:a16="http://schemas.microsoft.com/office/drawing/2014/main" id="{068654E2-4A42-FA2F-673A-76317188D71C}"/>
              </a:ext>
            </a:extLst>
          </p:cNvPr>
          <p:cNvSpPr txBox="1">
            <a:spLocks/>
          </p:cNvSpPr>
          <p:nvPr/>
        </p:nvSpPr>
        <p:spPr>
          <a:xfrm>
            <a:off x="760880" y="2406453"/>
            <a:ext cx="11167310" cy="2585170"/>
          </a:xfrm>
          <a:prstGeom prst="rect">
            <a:avLst/>
          </a:prstGeom>
        </p:spPr>
        <p:txBody>
          <a:bodyPr vert="horz" lIns="91440" tIns="45720" rIns="91440" bIns="45720" rtlCol="0" anchor="b">
            <a:normAutofit/>
          </a:bodyPr>
          <a:lstStyle>
            <a:lvl1pPr algn="l" defTabSz="415431" rtl="0" eaLnBrk="1" latinLnBrk="0" hangingPunct="1">
              <a:lnSpc>
                <a:spcPct val="90000"/>
              </a:lnSpc>
              <a:spcBef>
                <a:spcPct val="0"/>
              </a:spcBef>
              <a:buNone/>
              <a:defRPr sz="4000" b="1" kern="1200">
                <a:solidFill>
                  <a:srgbClr val="464544"/>
                </a:solidFill>
                <a:latin typeface="Arial" panose="020B0604020202020204" pitchFamily="34" charset="0"/>
                <a:ea typeface="Arial" panose="020B0604020202020204" pitchFamily="34" charset="0"/>
                <a:cs typeface="Arial" panose="020B0604020202020204" pitchFamily="34" charset="0"/>
                <a:sym typeface="Alright Sans Bold"/>
              </a:defRPr>
            </a:lvl1pPr>
          </a:lstStyle>
          <a:p>
            <a:r>
              <a:rPr lang="fr-CA" sz="2800">
                <a:latin typeface="Arial"/>
                <a:cs typeface="Arial"/>
              </a:rPr>
              <a:t>Version courte</a:t>
            </a:r>
            <a:br>
              <a:rPr lang="fr-CA">
                <a:latin typeface="Arial"/>
                <a:cs typeface="Arial"/>
              </a:rPr>
            </a:br>
            <a:endParaRPr lang="fr-CA">
              <a:latin typeface="Arial"/>
              <a:cs typeface="Arial"/>
            </a:endParaRPr>
          </a:p>
        </p:txBody>
      </p:sp>
    </p:spTree>
    <p:custDataLst>
      <p:tags r:id="rId1"/>
    </p:custDataLst>
    <p:extLst>
      <p:ext uri="{BB962C8B-B14F-4D97-AF65-F5344CB8AC3E}">
        <p14:creationId xmlns:p14="http://schemas.microsoft.com/office/powerpoint/2010/main" val="1514099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A81E207B-87BC-E386-5D53-FC7ADF657C21}"/>
              </a:ext>
            </a:extLst>
          </p:cNvPr>
          <p:cNvGraphicFramePr>
            <a:graphicFrameLocks noGrp="1"/>
          </p:cNvGraphicFramePr>
          <p:nvPr>
            <p:extLst>
              <p:ext uri="{D42A27DB-BD31-4B8C-83A1-F6EECF244321}">
                <p14:modId xmlns:p14="http://schemas.microsoft.com/office/powerpoint/2010/main" val="2532563964"/>
              </p:ext>
            </p:extLst>
          </p:nvPr>
        </p:nvGraphicFramePr>
        <p:xfrm>
          <a:off x="1118959" y="827371"/>
          <a:ext cx="7893047" cy="4758969"/>
        </p:xfrm>
        <a:graphic>
          <a:graphicData uri="http://schemas.openxmlformats.org/drawingml/2006/table">
            <a:tbl>
              <a:tblPr firstRow="1" firstCol="1" bandRow="1">
                <a:tableStyleId>{5C22544A-7EE6-4342-B048-85BDC9FD1C3A}</a:tableStyleId>
              </a:tblPr>
              <a:tblGrid>
                <a:gridCol w="2059137">
                  <a:extLst>
                    <a:ext uri="{9D8B030D-6E8A-4147-A177-3AD203B41FA5}">
                      <a16:colId xmlns:a16="http://schemas.microsoft.com/office/drawing/2014/main" val="1487628161"/>
                    </a:ext>
                  </a:extLst>
                </a:gridCol>
                <a:gridCol w="2916955">
                  <a:extLst>
                    <a:ext uri="{9D8B030D-6E8A-4147-A177-3AD203B41FA5}">
                      <a16:colId xmlns:a16="http://schemas.microsoft.com/office/drawing/2014/main" val="1615724798"/>
                    </a:ext>
                  </a:extLst>
                </a:gridCol>
                <a:gridCol w="2916955">
                  <a:extLst>
                    <a:ext uri="{9D8B030D-6E8A-4147-A177-3AD203B41FA5}">
                      <a16:colId xmlns:a16="http://schemas.microsoft.com/office/drawing/2014/main" val="3896122282"/>
                    </a:ext>
                  </a:extLst>
                </a:gridCol>
              </a:tblGrid>
              <a:tr h="506984">
                <a:tc>
                  <a:txBody>
                    <a:bodyPr/>
                    <a:lstStyle/>
                    <a:p>
                      <a:pPr marL="0" marR="0" algn="ctr">
                        <a:lnSpc>
                          <a:spcPct val="107000"/>
                        </a:lnSpc>
                        <a:spcBef>
                          <a:spcPts val="0"/>
                        </a:spcBef>
                        <a:spcAft>
                          <a:spcPts val="0"/>
                        </a:spcAft>
                      </a:pPr>
                      <a:r>
                        <a:rPr lang="fr-CA" sz="1200" dirty="0">
                          <a:effectLst/>
                          <a:latin typeface="Arial" panose="020B0604020202020204" pitchFamily="34" charset="0"/>
                          <a:cs typeface="Arial" panose="020B0604020202020204" pitchFamily="34" charset="0"/>
                        </a:rPr>
                        <a:t>Paramètres</a:t>
                      </a:r>
                    </a:p>
                  </a:txBody>
                  <a:tcPr marL="68580" marR="68580" marT="0" marB="0" anchor="ctr"/>
                </a:tc>
                <a:tc>
                  <a:txBody>
                    <a:bodyPr/>
                    <a:lstStyle/>
                    <a:p>
                      <a:pPr marL="0" marR="0" algn="ctr">
                        <a:lnSpc>
                          <a:spcPct val="107000"/>
                        </a:lnSpc>
                        <a:spcBef>
                          <a:spcPts val="0"/>
                        </a:spcBef>
                        <a:spcAft>
                          <a:spcPts val="0"/>
                        </a:spcAft>
                      </a:pPr>
                      <a:r>
                        <a:rPr lang="fr-CA" sz="1200" dirty="0">
                          <a:effectLst/>
                          <a:latin typeface="Arial"/>
                          <a:cs typeface="Arial"/>
                        </a:rPr>
                        <a:t>Octaplasma (n = 12)</a:t>
                      </a:r>
                    </a:p>
                    <a:p>
                      <a:pPr marL="0" marR="0" algn="ctr">
                        <a:lnSpc>
                          <a:spcPct val="107000"/>
                        </a:lnSpc>
                        <a:spcBef>
                          <a:spcPts val="0"/>
                        </a:spcBef>
                        <a:spcAft>
                          <a:spcPts val="0"/>
                        </a:spcAft>
                      </a:pPr>
                      <a:r>
                        <a:rPr lang="fr-CA" sz="1200" dirty="0">
                          <a:effectLst/>
                          <a:latin typeface="Arial"/>
                          <a:cs typeface="Arial"/>
                        </a:rPr>
                        <a:t>Moyenne (min. - max.)</a:t>
                      </a:r>
                    </a:p>
                  </a:txBody>
                  <a:tcPr marL="68580" marR="68580" marT="0" marB="0" anchor="ctr"/>
                </a:tc>
                <a:tc>
                  <a:txBody>
                    <a:bodyPr/>
                    <a:lstStyle/>
                    <a:p>
                      <a:pPr marL="0" marR="0" algn="ctr">
                        <a:lnSpc>
                          <a:spcPct val="107000"/>
                        </a:lnSpc>
                        <a:spcBef>
                          <a:spcPts val="0"/>
                        </a:spcBef>
                        <a:spcAft>
                          <a:spcPts val="0"/>
                        </a:spcAft>
                      </a:pPr>
                      <a:r>
                        <a:rPr lang="fr-CA" sz="1200" dirty="0">
                          <a:effectLst/>
                          <a:latin typeface="Arial"/>
                          <a:cs typeface="Arial"/>
                        </a:rPr>
                        <a:t>Fourchettes de référence</a:t>
                      </a:r>
                    </a:p>
                    <a:p>
                      <a:pPr marL="0" marR="0" algn="ctr">
                        <a:lnSpc>
                          <a:spcPct val="107000"/>
                        </a:lnSpc>
                        <a:spcBef>
                          <a:spcPts val="0"/>
                        </a:spcBef>
                        <a:spcAft>
                          <a:spcPts val="0"/>
                        </a:spcAft>
                      </a:pPr>
                      <a:r>
                        <a:rPr lang="fr-CA" sz="1200" dirty="0">
                          <a:effectLst/>
                          <a:latin typeface="Arial"/>
                          <a:cs typeface="Arial"/>
                        </a:rPr>
                        <a:t>PFC</a:t>
                      </a:r>
                    </a:p>
                  </a:txBody>
                  <a:tcPr marL="68580" marR="68580" marT="0" marB="0" anchor="ctr"/>
                </a:tc>
                <a:extLst>
                  <a:ext uri="{0D108BD9-81ED-4DB2-BD59-A6C34878D82A}">
                    <a16:rowId xmlns:a16="http://schemas.microsoft.com/office/drawing/2014/main" val="1010691875"/>
                  </a:ext>
                </a:extLst>
              </a:tr>
              <a:tr h="316865">
                <a:tc>
                  <a:txBody>
                    <a:bodyPr/>
                    <a:lstStyle/>
                    <a:p>
                      <a:pPr marL="0" marR="0">
                        <a:lnSpc>
                          <a:spcPct val="107000"/>
                        </a:lnSpc>
                        <a:spcBef>
                          <a:spcPts val="0"/>
                        </a:spcBef>
                        <a:spcAft>
                          <a:spcPts val="0"/>
                        </a:spcAft>
                      </a:pPr>
                      <a:r>
                        <a:rPr lang="fr-CA" sz="1200" dirty="0">
                          <a:effectLst/>
                          <a:latin typeface="Arial" panose="020B0604020202020204" pitchFamily="34" charset="0"/>
                          <a:cs typeface="Arial" panose="020B0604020202020204" pitchFamily="34" charset="0"/>
                        </a:rPr>
                        <a:t>Total de protéines (mg/ml)</a:t>
                      </a:r>
                    </a:p>
                  </a:txBody>
                  <a:tcPr marL="68580" marR="68580" marT="0" marB="0" anchor="ctr"/>
                </a:tc>
                <a:tc>
                  <a:txBody>
                    <a:bodyPr/>
                    <a:lstStyle/>
                    <a:p>
                      <a:pPr marL="0" marR="0" algn="ctr">
                        <a:lnSpc>
                          <a:spcPct val="107000"/>
                        </a:lnSpc>
                        <a:spcBef>
                          <a:spcPts val="0"/>
                        </a:spcBef>
                        <a:spcAft>
                          <a:spcPts val="0"/>
                        </a:spcAft>
                      </a:pPr>
                      <a:r>
                        <a:rPr lang="fr-CA" sz="1200" dirty="0">
                          <a:effectLst/>
                          <a:latin typeface="Arial"/>
                          <a:cs typeface="Arial"/>
                        </a:rPr>
                        <a:t>55 (54–57)</a:t>
                      </a:r>
                    </a:p>
                  </a:txBody>
                  <a:tcPr marL="68580" marR="68580" marT="0" marB="0" anchor="ctr"/>
                </a:tc>
                <a:tc>
                  <a:txBody>
                    <a:bodyPr/>
                    <a:lstStyle/>
                    <a:p>
                      <a:pPr marL="0" marR="0" algn="ctr">
                        <a:lnSpc>
                          <a:spcPct val="107000"/>
                        </a:lnSpc>
                        <a:spcBef>
                          <a:spcPts val="0"/>
                        </a:spcBef>
                        <a:spcAft>
                          <a:spcPts val="0"/>
                        </a:spcAft>
                      </a:pPr>
                      <a:r>
                        <a:rPr lang="fr-CA" sz="1200" dirty="0">
                          <a:effectLst/>
                          <a:latin typeface="Arial"/>
                          <a:cs typeface="Arial"/>
                        </a:rPr>
                        <a:t>48–64</a:t>
                      </a:r>
                    </a:p>
                  </a:txBody>
                  <a:tcPr marL="68580" marR="68580" marT="0" marB="0" anchor="ctr"/>
                </a:tc>
                <a:extLst>
                  <a:ext uri="{0D108BD9-81ED-4DB2-BD59-A6C34878D82A}">
                    <a16:rowId xmlns:a16="http://schemas.microsoft.com/office/drawing/2014/main" val="1968754370"/>
                  </a:ext>
                </a:extLst>
              </a:tr>
              <a:tr h="316865">
                <a:tc>
                  <a:txBody>
                    <a:bodyPr/>
                    <a:lstStyle/>
                    <a:p>
                      <a:pPr marL="0" marR="0">
                        <a:lnSpc>
                          <a:spcPct val="107000"/>
                        </a:lnSpc>
                        <a:spcBef>
                          <a:spcPts val="0"/>
                        </a:spcBef>
                        <a:spcAft>
                          <a:spcPts val="0"/>
                        </a:spcAft>
                      </a:pPr>
                      <a:r>
                        <a:rPr lang="fr-CA" sz="1200" dirty="0">
                          <a:effectLst/>
                          <a:latin typeface="Arial"/>
                          <a:cs typeface="Arial"/>
                        </a:rPr>
                        <a:t>Albumine (mg/ml)</a:t>
                      </a:r>
                    </a:p>
                  </a:txBody>
                  <a:tcPr marL="68580" marR="68580" marT="0" marB="0" anchor="ctr"/>
                </a:tc>
                <a:tc>
                  <a:txBody>
                    <a:bodyPr/>
                    <a:lstStyle/>
                    <a:p>
                      <a:pPr marL="0" marR="0" algn="ctr">
                        <a:lnSpc>
                          <a:spcPct val="107000"/>
                        </a:lnSpc>
                        <a:spcBef>
                          <a:spcPts val="0"/>
                        </a:spcBef>
                        <a:spcAft>
                          <a:spcPts val="0"/>
                        </a:spcAft>
                      </a:pPr>
                      <a:r>
                        <a:rPr lang="fr-CA" sz="1200" dirty="0">
                          <a:effectLst/>
                          <a:latin typeface="Arial" panose="020B0604020202020204" pitchFamily="34" charset="0"/>
                          <a:cs typeface="Arial" panose="020B0604020202020204" pitchFamily="34" charset="0"/>
                        </a:rPr>
                        <a:t>32 (30–34)</a:t>
                      </a:r>
                    </a:p>
                  </a:txBody>
                  <a:tcPr marL="68580" marR="68580" marT="0" marB="0" anchor="ctr"/>
                </a:tc>
                <a:tc>
                  <a:txBody>
                    <a:bodyPr/>
                    <a:lstStyle/>
                    <a:p>
                      <a:pPr marL="0" marR="0" algn="ctr">
                        <a:lnSpc>
                          <a:spcPct val="107000"/>
                        </a:lnSpc>
                        <a:spcBef>
                          <a:spcPts val="0"/>
                        </a:spcBef>
                        <a:spcAft>
                          <a:spcPts val="0"/>
                        </a:spcAft>
                      </a:pPr>
                      <a:r>
                        <a:rPr lang="fr-CA" sz="1200" dirty="0">
                          <a:effectLst/>
                          <a:latin typeface="Arial"/>
                          <a:cs typeface="Arial"/>
                        </a:rPr>
                        <a:t>28–41</a:t>
                      </a:r>
                    </a:p>
                  </a:txBody>
                  <a:tcPr marL="68580" marR="68580" marT="0" marB="0" anchor="ctr"/>
                </a:tc>
                <a:extLst>
                  <a:ext uri="{0D108BD9-81ED-4DB2-BD59-A6C34878D82A}">
                    <a16:rowId xmlns:a16="http://schemas.microsoft.com/office/drawing/2014/main" val="1067295091"/>
                  </a:ext>
                </a:extLst>
              </a:tr>
              <a:tr h="316865">
                <a:tc>
                  <a:txBody>
                    <a:bodyPr/>
                    <a:lstStyle/>
                    <a:p>
                      <a:pPr marL="0" marR="0">
                        <a:lnSpc>
                          <a:spcPct val="107000"/>
                        </a:lnSpc>
                        <a:spcBef>
                          <a:spcPts val="0"/>
                        </a:spcBef>
                        <a:spcAft>
                          <a:spcPts val="0"/>
                        </a:spcAft>
                      </a:pPr>
                      <a:r>
                        <a:rPr lang="fr-CA" sz="1200" dirty="0">
                          <a:effectLst/>
                          <a:latin typeface="Arial"/>
                          <a:cs typeface="Arial"/>
                        </a:rPr>
                        <a:t>Fibrinogène (mg/ml)</a:t>
                      </a:r>
                    </a:p>
                  </a:txBody>
                  <a:tcPr marL="68580" marR="68580" marT="0" marB="0" anchor="ctr"/>
                </a:tc>
                <a:tc>
                  <a:txBody>
                    <a:bodyPr/>
                    <a:lstStyle/>
                    <a:p>
                      <a:pPr marL="0" marR="0" algn="ctr">
                        <a:lnSpc>
                          <a:spcPct val="107000"/>
                        </a:lnSpc>
                        <a:spcBef>
                          <a:spcPts val="0"/>
                        </a:spcBef>
                        <a:spcAft>
                          <a:spcPts val="0"/>
                        </a:spcAft>
                      </a:pPr>
                      <a:r>
                        <a:rPr lang="fr-CA" sz="1200" dirty="0">
                          <a:effectLst/>
                          <a:latin typeface="Arial" panose="020B0604020202020204" pitchFamily="34" charset="0"/>
                          <a:cs typeface="Arial" panose="020B0604020202020204" pitchFamily="34" charset="0"/>
                        </a:rPr>
                        <a:t>2,5 (2,4–2,6)</a:t>
                      </a:r>
                    </a:p>
                  </a:txBody>
                  <a:tcPr marL="68580" marR="68580" marT="0" marB="0" anchor="ctr"/>
                </a:tc>
                <a:tc>
                  <a:txBody>
                    <a:bodyPr/>
                    <a:lstStyle/>
                    <a:p>
                      <a:pPr marL="0" marR="0" algn="ctr">
                        <a:lnSpc>
                          <a:spcPct val="107000"/>
                        </a:lnSpc>
                        <a:spcBef>
                          <a:spcPts val="0"/>
                        </a:spcBef>
                        <a:spcAft>
                          <a:spcPts val="0"/>
                        </a:spcAft>
                      </a:pPr>
                      <a:r>
                        <a:rPr lang="fr-CA" sz="1200" dirty="0">
                          <a:effectLst/>
                          <a:latin typeface="Arial" panose="020B0604020202020204" pitchFamily="34" charset="0"/>
                          <a:cs typeface="Arial" panose="020B0604020202020204" pitchFamily="34" charset="0"/>
                        </a:rPr>
                        <a:t>1,45–3,85</a:t>
                      </a:r>
                    </a:p>
                  </a:txBody>
                  <a:tcPr marL="68580" marR="68580" marT="0" marB="0" anchor="ctr"/>
                </a:tc>
                <a:extLst>
                  <a:ext uri="{0D108BD9-81ED-4DB2-BD59-A6C34878D82A}">
                    <a16:rowId xmlns:a16="http://schemas.microsoft.com/office/drawing/2014/main" val="1274267078"/>
                  </a:ext>
                </a:extLst>
              </a:tr>
              <a:tr h="361798">
                <a:tc>
                  <a:txBody>
                    <a:bodyPr/>
                    <a:lstStyle/>
                    <a:p>
                      <a:pPr marL="0" marR="0">
                        <a:lnSpc>
                          <a:spcPct val="107000"/>
                        </a:lnSpc>
                        <a:spcBef>
                          <a:spcPts val="0"/>
                        </a:spcBef>
                        <a:spcAft>
                          <a:spcPts val="0"/>
                        </a:spcAft>
                      </a:pPr>
                      <a:r>
                        <a:rPr lang="fr-CA" sz="1200" dirty="0">
                          <a:effectLst/>
                          <a:latin typeface="Arial"/>
                          <a:cs typeface="Arial"/>
                        </a:rPr>
                        <a:t>IgG (mg/ml)</a:t>
                      </a:r>
                    </a:p>
                  </a:txBody>
                  <a:tcPr marL="68580" marR="68580" marT="0" marB="0" anchor="ctr"/>
                </a:tc>
                <a:tc>
                  <a:txBody>
                    <a:bodyPr/>
                    <a:lstStyle/>
                    <a:p>
                      <a:pPr marL="0" marR="0" algn="ctr">
                        <a:lnSpc>
                          <a:spcPct val="107000"/>
                        </a:lnSpc>
                        <a:spcBef>
                          <a:spcPts val="0"/>
                        </a:spcBef>
                        <a:spcAft>
                          <a:spcPts val="0"/>
                        </a:spcAft>
                      </a:pPr>
                      <a:r>
                        <a:rPr lang="fr-CA" sz="1200" dirty="0">
                          <a:effectLst/>
                          <a:latin typeface="Arial" panose="020B0604020202020204" pitchFamily="34" charset="0"/>
                          <a:cs typeface="Arial" panose="020B0604020202020204" pitchFamily="34" charset="0"/>
                        </a:rPr>
                        <a:t>9,65 (9,15–10,10)</a:t>
                      </a:r>
                    </a:p>
                  </a:txBody>
                  <a:tcPr marL="68580" marR="68580" marT="0" marB="0" anchor="ctr"/>
                </a:tc>
                <a:tc>
                  <a:txBody>
                    <a:bodyPr/>
                    <a:lstStyle/>
                    <a:p>
                      <a:pPr marL="0" marR="0" algn="ctr">
                        <a:lnSpc>
                          <a:spcPct val="107000"/>
                        </a:lnSpc>
                        <a:spcBef>
                          <a:spcPts val="0"/>
                        </a:spcBef>
                        <a:spcAft>
                          <a:spcPts val="0"/>
                        </a:spcAft>
                      </a:pPr>
                      <a:r>
                        <a:rPr lang="fr-CA" sz="1200" dirty="0">
                          <a:effectLst/>
                          <a:latin typeface="Arial"/>
                          <a:cs typeface="Arial"/>
                        </a:rPr>
                        <a:t>6,60–14,50</a:t>
                      </a:r>
                    </a:p>
                  </a:txBody>
                  <a:tcPr marL="68580" marR="68580" marT="0" marB="0" anchor="ctr"/>
                </a:tc>
                <a:extLst>
                  <a:ext uri="{0D108BD9-81ED-4DB2-BD59-A6C34878D82A}">
                    <a16:rowId xmlns:a16="http://schemas.microsoft.com/office/drawing/2014/main" val="4021268808"/>
                  </a:ext>
                </a:extLst>
              </a:tr>
              <a:tr h="316865">
                <a:tc>
                  <a:txBody>
                    <a:bodyPr/>
                    <a:lstStyle/>
                    <a:p>
                      <a:pPr marL="0" marR="0">
                        <a:lnSpc>
                          <a:spcPct val="107000"/>
                        </a:lnSpc>
                        <a:spcBef>
                          <a:spcPts val="0"/>
                        </a:spcBef>
                        <a:spcAft>
                          <a:spcPts val="0"/>
                        </a:spcAft>
                      </a:pPr>
                      <a:r>
                        <a:rPr lang="fr-CA" sz="1200" dirty="0">
                          <a:effectLst/>
                          <a:latin typeface="Arial"/>
                          <a:cs typeface="Arial"/>
                        </a:rPr>
                        <a:t>IgA (mg/ml)</a:t>
                      </a:r>
                    </a:p>
                  </a:txBody>
                  <a:tcPr marL="68580" marR="68580" marT="0" marB="0" anchor="ctr"/>
                </a:tc>
                <a:tc>
                  <a:txBody>
                    <a:bodyPr/>
                    <a:lstStyle/>
                    <a:p>
                      <a:pPr marL="0" marR="0" algn="ctr">
                        <a:lnSpc>
                          <a:spcPct val="107000"/>
                        </a:lnSpc>
                        <a:spcBef>
                          <a:spcPts val="0"/>
                        </a:spcBef>
                        <a:spcAft>
                          <a:spcPts val="0"/>
                        </a:spcAft>
                      </a:pPr>
                      <a:r>
                        <a:rPr lang="fr-CA" sz="1200" dirty="0">
                          <a:effectLst/>
                          <a:latin typeface="Arial" panose="020B0604020202020204" pitchFamily="34" charset="0"/>
                          <a:cs typeface="Arial" panose="020B0604020202020204" pitchFamily="34" charset="0"/>
                        </a:rPr>
                        <a:t>2,00 (1,80–2,05)</a:t>
                      </a:r>
                    </a:p>
                  </a:txBody>
                  <a:tcPr marL="68580" marR="68580" marT="0" marB="0" anchor="ctr"/>
                </a:tc>
                <a:tc>
                  <a:txBody>
                    <a:bodyPr/>
                    <a:lstStyle/>
                    <a:p>
                      <a:pPr marL="0" marR="0" algn="ctr">
                        <a:lnSpc>
                          <a:spcPct val="107000"/>
                        </a:lnSpc>
                        <a:spcBef>
                          <a:spcPts val="0"/>
                        </a:spcBef>
                        <a:spcAft>
                          <a:spcPts val="0"/>
                        </a:spcAft>
                      </a:pPr>
                      <a:r>
                        <a:rPr lang="fr-CA" sz="1200" dirty="0">
                          <a:effectLst/>
                          <a:latin typeface="Arial"/>
                          <a:cs typeface="Arial"/>
                        </a:rPr>
                        <a:t>0,75–4,20</a:t>
                      </a:r>
                    </a:p>
                  </a:txBody>
                  <a:tcPr marL="68580" marR="68580" marT="0" marB="0" anchor="ctr"/>
                </a:tc>
                <a:extLst>
                  <a:ext uri="{0D108BD9-81ED-4DB2-BD59-A6C34878D82A}">
                    <a16:rowId xmlns:a16="http://schemas.microsoft.com/office/drawing/2014/main" val="1117944859"/>
                  </a:ext>
                </a:extLst>
              </a:tr>
              <a:tr h="316865">
                <a:tc>
                  <a:txBody>
                    <a:bodyPr/>
                    <a:lstStyle/>
                    <a:p>
                      <a:pPr marL="0" marR="0">
                        <a:lnSpc>
                          <a:spcPct val="107000"/>
                        </a:lnSpc>
                        <a:spcBef>
                          <a:spcPts val="0"/>
                        </a:spcBef>
                        <a:spcAft>
                          <a:spcPts val="0"/>
                        </a:spcAft>
                      </a:pPr>
                      <a:r>
                        <a:rPr lang="fr-CA" sz="1200" dirty="0">
                          <a:effectLst/>
                          <a:latin typeface="Arial"/>
                          <a:cs typeface="Arial"/>
                        </a:rPr>
                        <a:t>IgM (mg/ml)</a:t>
                      </a:r>
                    </a:p>
                  </a:txBody>
                  <a:tcPr marL="68580" marR="68580" marT="0" marB="0" anchor="ctr"/>
                </a:tc>
                <a:tc>
                  <a:txBody>
                    <a:bodyPr/>
                    <a:lstStyle/>
                    <a:p>
                      <a:pPr marL="0" marR="0" algn="ctr">
                        <a:lnSpc>
                          <a:spcPct val="107000"/>
                        </a:lnSpc>
                        <a:spcBef>
                          <a:spcPts val="0"/>
                        </a:spcBef>
                        <a:spcAft>
                          <a:spcPts val="0"/>
                        </a:spcAft>
                      </a:pPr>
                      <a:r>
                        <a:rPr lang="fr-CA" sz="1200" dirty="0">
                          <a:effectLst/>
                          <a:latin typeface="Arial"/>
                          <a:cs typeface="Arial"/>
                        </a:rPr>
                        <a:t>1,25 (1,20–1,30)</a:t>
                      </a:r>
                    </a:p>
                  </a:txBody>
                  <a:tcPr marL="68580" marR="68580" marT="0" marB="0" anchor="ctr"/>
                </a:tc>
                <a:tc>
                  <a:txBody>
                    <a:bodyPr/>
                    <a:lstStyle/>
                    <a:p>
                      <a:pPr marL="0" marR="0" algn="ctr">
                        <a:lnSpc>
                          <a:spcPct val="107000"/>
                        </a:lnSpc>
                        <a:spcBef>
                          <a:spcPts val="0"/>
                        </a:spcBef>
                        <a:spcAft>
                          <a:spcPts val="0"/>
                        </a:spcAft>
                      </a:pPr>
                      <a:r>
                        <a:rPr lang="fr-CA" sz="1200" dirty="0">
                          <a:effectLst/>
                          <a:latin typeface="Arial"/>
                          <a:cs typeface="Arial"/>
                        </a:rPr>
                        <a:t>0,40–3,10</a:t>
                      </a:r>
                    </a:p>
                  </a:txBody>
                  <a:tcPr marL="68580" marR="68580" marT="0" marB="0" anchor="ctr"/>
                </a:tc>
                <a:extLst>
                  <a:ext uri="{0D108BD9-81ED-4DB2-BD59-A6C34878D82A}">
                    <a16:rowId xmlns:a16="http://schemas.microsoft.com/office/drawing/2014/main" val="4163977708"/>
                  </a:ext>
                </a:extLst>
              </a:tr>
              <a:tr h="316865">
                <a:tc>
                  <a:txBody>
                    <a:bodyPr/>
                    <a:lstStyle/>
                    <a:p>
                      <a:pPr marL="0" marR="0">
                        <a:lnSpc>
                          <a:spcPct val="107000"/>
                        </a:lnSpc>
                        <a:spcBef>
                          <a:spcPts val="0"/>
                        </a:spcBef>
                        <a:spcAft>
                          <a:spcPts val="0"/>
                        </a:spcAft>
                      </a:pPr>
                      <a:r>
                        <a:rPr lang="fr-CA" sz="1200" dirty="0">
                          <a:effectLst/>
                          <a:latin typeface="Arial"/>
                          <a:cs typeface="Arial"/>
                        </a:rPr>
                        <a:t>Facteur V (UI/ml)</a:t>
                      </a:r>
                    </a:p>
                  </a:txBody>
                  <a:tcPr marL="68580" marR="68580" marT="0" marB="0" anchor="ctr"/>
                </a:tc>
                <a:tc>
                  <a:txBody>
                    <a:bodyPr/>
                    <a:lstStyle/>
                    <a:p>
                      <a:pPr marL="0" marR="0" algn="ctr">
                        <a:lnSpc>
                          <a:spcPct val="107000"/>
                        </a:lnSpc>
                        <a:spcBef>
                          <a:spcPts val="0"/>
                        </a:spcBef>
                        <a:spcAft>
                          <a:spcPts val="0"/>
                        </a:spcAft>
                      </a:pPr>
                      <a:r>
                        <a:rPr lang="fr-CA" sz="1200" dirty="0">
                          <a:effectLst/>
                          <a:latin typeface="Arial" panose="020B0604020202020204" pitchFamily="34" charset="0"/>
                          <a:cs typeface="Arial" panose="020B0604020202020204" pitchFamily="34" charset="0"/>
                        </a:rPr>
                        <a:t>0,78 (0,75–0,84)</a:t>
                      </a:r>
                    </a:p>
                  </a:txBody>
                  <a:tcPr marL="68580" marR="68580" marT="0" marB="0" anchor="ctr"/>
                </a:tc>
                <a:tc>
                  <a:txBody>
                    <a:bodyPr/>
                    <a:lstStyle/>
                    <a:p>
                      <a:pPr marL="0" marR="0" algn="ctr">
                        <a:lnSpc>
                          <a:spcPct val="107000"/>
                        </a:lnSpc>
                        <a:spcBef>
                          <a:spcPts val="0"/>
                        </a:spcBef>
                        <a:spcAft>
                          <a:spcPts val="0"/>
                        </a:spcAft>
                      </a:pPr>
                      <a:r>
                        <a:rPr lang="fr-CA" sz="1200" dirty="0">
                          <a:effectLst/>
                          <a:latin typeface="Arial" panose="020B0604020202020204" pitchFamily="34" charset="0"/>
                          <a:cs typeface="Arial" panose="020B0604020202020204" pitchFamily="34" charset="0"/>
                        </a:rPr>
                        <a:t>0,54–1,45</a:t>
                      </a:r>
                    </a:p>
                  </a:txBody>
                  <a:tcPr marL="68580" marR="68580" marT="0" marB="0" anchor="ctr"/>
                </a:tc>
                <a:extLst>
                  <a:ext uri="{0D108BD9-81ED-4DB2-BD59-A6C34878D82A}">
                    <a16:rowId xmlns:a16="http://schemas.microsoft.com/office/drawing/2014/main" val="1330250295"/>
                  </a:ext>
                </a:extLst>
              </a:tr>
              <a:tr h="316865">
                <a:tc>
                  <a:txBody>
                    <a:bodyPr/>
                    <a:lstStyle/>
                    <a:p>
                      <a:pPr marL="0" marR="0">
                        <a:lnSpc>
                          <a:spcPct val="107000"/>
                        </a:lnSpc>
                        <a:spcBef>
                          <a:spcPts val="0"/>
                        </a:spcBef>
                        <a:spcAft>
                          <a:spcPts val="0"/>
                        </a:spcAft>
                      </a:pPr>
                      <a:r>
                        <a:rPr lang="fr-CA" sz="1200" dirty="0">
                          <a:effectLst/>
                          <a:latin typeface="Arial"/>
                          <a:cs typeface="Arial"/>
                        </a:rPr>
                        <a:t>Facteur VII (UI/ml)</a:t>
                      </a:r>
                    </a:p>
                  </a:txBody>
                  <a:tcPr marL="68580" marR="68580" marT="0" marB="0" anchor="ctr"/>
                </a:tc>
                <a:tc>
                  <a:txBody>
                    <a:bodyPr/>
                    <a:lstStyle/>
                    <a:p>
                      <a:pPr marL="0" marR="0" algn="ctr">
                        <a:lnSpc>
                          <a:spcPct val="107000"/>
                        </a:lnSpc>
                        <a:spcBef>
                          <a:spcPts val="0"/>
                        </a:spcBef>
                        <a:spcAft>
                          <a:spcPts val="0"/>
                        </a:spcAft>
                      </a:pPr>
                      <a:r>
                        <a:rPr lang="fr-CA" sz="1200" dirty="0">
                          <a:effectLst/>
                          <a:latin typeface="Arial" panose="020B0604020202020204" pitchFamily="34" charset="0"/>
                          <a:cs typeface="Arial" panose="020B0604020202020204" pitchFamily="34" charset="0"/>
                        </a:rPr>
                        <a:t>1,08 (0,90–1,17)</a:t>
                      </a:r>
                    </a:p>
                  </a:txBody>
                  <a:tcPr marL="68580" marR="68580" marT="0" marB="0" anchor="ctr"/>
                </a:tc>
                <a:tc>
                  <a:txBody>
                    <a:bodyPr/>
                    <a:lstStyle/>
                    <a:p>
                      <a:pPr marL="0" marR="0" algn="ctr">
                        <a:lnSpc>
                          <a:spcPct val="107000"/>
                        </a:lnSpc>
                        <a:spcBef>
                          <a:spcPts val="0"/>
                        </a:spcBef>
                        <a:spcAft>
                          <a:spcPts val="0"/>
                        </a:spcAft>
                      </a:pPr>
                      <a:r>
                        <a:rPr lang="fr-CA" sz="1200" dirty="0">
                          <a:effectLst/>
                          <a:latin typeface="Arial"/>
                          <a:cs typeface="Arial"/>
                        </a:rPr>
                        <a:t>0,62–1,65</a:t>
                      </a:r>
                    </a:p>
                  </a:txBody>
                  <a:tcPr marL="68580" marR="68580" marT="0" marB="0" anchor="ctr"/>
                </a:tc>
                <a:extLst>
                  <a:ext uri="{0D108BD9-81ED-4DB2-BD59-A6C34878D82A}">
                    <a16:rowId xmlns:a16="http://schemas.microsoft.com/office/drawing/2014/main" val="358429331"/>
                  </a:ext>
                </a:extLst>
              </a:tr>
              <a:tr h="344283">
                <a:tc>
                  <a:txBody>
                    <a:bodyPr/>
                    <a:lstStyle/>
                    <a:p>
                      <a:pPr marL="0" marR="0">
                        <a:lnSpc>
                          <a:spcPct val="107000"/>
                        </a:lnSpc>
                        <a:spcBef>
                          <a:spcPts val="0"/>
                        </a:spcBef>
                        <a:spcAft>
                          <a:spcPts val="0"/>
                        </a:spcAft>
                      </a:pPr>
                      <a:r>
                        <a:rPr lang="fr-CA" sz="1200" dirty="0">
                          <a:effectLst/>
                          <a:latin typeface="Arial"/>
                          <a:cs typeface="Arial"/>
                        </a:rPr>
                        <a:t>Facteur X (UI/ml)</a:t>
                      </a:r>
                    </a:p>
                  </a:txBody>
                  <a:tcPr marL="68580" marR="68580" marT="0" marB="0" anchor="ctr"/>
                </a:tc>
                <a:tc>
                  <a:txBody>
                    <a:bodyPr/>
                    <a:lstStyle/>
                    <a:p>
                      <a:pPr marL="0" marR="0" algn="ctr">
                        <a:lnSpc>
                          <a:spcPct val="107000"/>
                        </a:lnSpc>
                        <a:spcBef>
                          <a:spcPts val="0"/>
                        </a:spcBef>
                        <a:spcAft>
                          <a:spcPts val="0"/>
                        </a:spcAft>
                      </a:pPr>
                      <a:r>
                        <a:rPr lang="fr-CA" sz="1200" dirty="0">
                          <a:effectLst/>
                          <a:latin typeface="Arial"/>
                          <a:cs typeface="Arial"/>
                        </a:rPr>
                        <a:t>0,78 (0,75–0,80)</a:t>
                      </a:r>
                    </a:p>
                  </a:txBody>
                  <a:tcPr marL="68580" marR="68580" marT="0" marB="0" anchor="ctr"/>
                </a:tc>
                <a:tc>
                  <a:txBody>
                    <a:bodyPr/>
                    <a:lstStyle/>
                    <a:p>
                      <a:pPr marL="0" marR="0" algn="ctr">
                        <a:lnSpc>
                          <a:spcPct val="107000"/>
                        </a:lnSpc>
                        <a:spcBef>
                          <a:spcPts val="0"/>
                        </a:spcBef>
                        <a:spcAft>
                          <a:spcPts val="0"/>
                        </a:spcAft>
                      </a:pPr>
                      <a:r>
                        <a:rPr lang="fr-CA" sz="1200" dirty="0">
                          <a:effectLst/>
                          <a:latin typeface="Arial" panose="020B0604020202020204" pitchFamily="34" charset="0"/>
                          <a:cs typeface="Arial" panose="020B0604020202020204" pitchFamily="34" charset="0"/>
                        </a:rPr>
                        <a:t>0,68–1,48</a:t>
                      </a:r>
                    </a:p>
                  </a:txBody>
                  <a:tcPr marL="68580" marR="68580" marT="0" marB="0" anchor="ctr"/>
                </a:tc>
                <a:extLst>
                  <a:ext uri="{0D108BD9-81ED-4DB2-BD59-A6C34878D82A}">
                    <a16:rowId xmlns:a16="http://schemas.microsoft.com/office/drawing/2014/main" val="2136952645"/>
                  </a:ext>
                </a:extLst>
              </a:tr>
              <a:tr h="316865">
                <a:tc>
                  <a:txBody>
                    <a:bodyPr/>
                    <a:lstStyle/>
                    <a:p>
                      <a:pPr marL="0" marR="0">
                        <a:lnSpc>
                          <a:spcPct val="107000"/>
                        </a:lnSpc>
                        <a:spcBef>
                          <a:spcPts val="0"/>
                        </a:spcBef>
                        <a:spcAft>
                          <a:spcPts val="0"/>
                        </a:spcAft>
                      </a:pPr>
                      <a:r>
                        <a:rPr lang="fr-CA" sz="1200" dirty="0">
                          <a:effectLst/>
                          <a:latin typeface="Arial"/>
                          <a:cs typeface="Arial"/>
                        </a:rPr>
                        <a:t>Facteur XI (UI/ml)</a:t>
                      </a:r>
                    </a:p>
                  </a:txBody>
                  <a:tcPr marL="68580" marR="68580" marT="0" marB="0" anchor="ctr"/>
                </a:tc>
                <a:tc>
                  <a:txBody>
                    <a:bodyPr/>
                    <a:lstStyle/>
                    <a:p>
                      <a:pPr marL="0" marR="0" algn="ctr">
                        <a:lnSpc>
                          <a:spcPct val="107000"/>
                        </a:lnSpc>
                        <a:spcBef>
                          <a:spcPts val="0"/>
                        </a:spcBef>
                        <a:spcAft>
                          <a:spcPts val="0"/>
                        </a:spcAft>
                      </a:pPr>
                      <a:r>
                        <a:rPr lang="fr-CA" sz="1200" dirty="0">
                          <a:effectLst/>
                          <a:latin typeface="Arial"/>
                          <a:cs typeface="Arial"/>
                        </a:rPr>
                        <a:t>0,99 (0,91–1,04)</a:t>
                      </a:r>
                    </a:p>
                  </a:txBody>
                  <a:tcPr marL="68580" marR="68580" marT="0" marB="0" anchor="ctr"/>
                </a:tc>
                <a:tc>
                  <a:txBody>
                    <a:bodyPr/>
                    <a:lstStyle/>
                    <a:p>
                      <a:pPr marL="0" marR="0" algn="ctr">
                        <a:lnSpc>
                          <a:spcPct val="107000"/>
                        </a:lnSpc>
                        <a:spcBef>
                          <a:spcPts val="0"/>
                        </a:spcBef>
                        <a:spcAft>
                          <a:spcPts val="0"/>
                        </a:spcAft>
                      </a:pPr>
                      <a:r>
                        <a:rPr lang="fr-CA" sz="1200" dirty="0">
                          <a:effectLst/>
                          <a:latin typeface="Arial" panose="020B0604020202020204" pitchFamily="34" charset="0"/>
                          <a:cs typeface="Arial" panose="020B0604020202020204" pitchFamily="34" charset="0"/>
                        </a:rPr>
                        <a:t>0,42–1,44</a:t>
                      </a:r>
                    </a:p>
                  </a:txBody>
                  <a:tcPr marL="68580" marR="68580" marT="0" marB="0" anchor="ctr"/>
                </a:tc>
                <a:extLst>
                  <a:ext uri="{0D108BD9-81ED-4DB2-BD59-A6C34878D82A}">
                    <a16:rowId xmlns:a16="http://schemas.microsoft.com/office/drawing/2014/main" val="2511445791"/>
                  </a:ext>
                </a:extLst>
              </a:tr>
              <a:tr h="316865">
                <a:tc>
                  <a:txBody>
                    <a:bodyPr/>
                    <a:lstStyle/>
                    <a:p>
                      <a:pPr marL="0" marR="0">
                        <a:lnSpc>
                          <a:spcPct val="107000"/>
                        </a:lnSpc>
                        <a:spcBef>
                          <a:spcPts val="0"/>
                        </a:spcBef>
                        <a:spcAft>
                          <a:spcPts val="0"/>
                        </a:spcAft>
                      </a:pPr>
                      <a:r>
                        <a:rPr lang="fr-CA" sz="1200" dirty="0">
                          <a:effectLst/>
                          <a:latin typeface="Arial"/>
                          <a:cs typeface="Arial"/>
                        </a:rPr>
                        <a:t>Protéine C (UI/ml)</a:t>
                      </a:r>
                    </a:p>
                  </a:txBody>
                  <a:tcPr marL="68580" marR="68580" marT="0" marB="0" anchor="ctr"/>
                </a:tc>
                <a:tc>
                  <a:txBody>
                    <a:bodyPr/>
                    <a:lstStyle/>
                    <a:p>
                      <a:pPr marL="0" marR="0" algn="ctr">
                        <a:lnSpc>
                          <a:spcPct val="107000"/>
                        </a:lnSpc>
                        <a:spcBef>
                          <a:spcPts val="0"/>
                        </a:spcBef>
                        <a:spcAft>
                          <a:spcPts val="0"/>
                        </a:spcAft>
                      </a:pPr>
                      <a:r>
                        <a:rPr lang="fr-CA" sz="1200" dirty="0">
                          <a:effectLst/>
                          <a:latin typeface="Arial"/>
                          <a:cs typeface="Arial"/>
                        </a:rPr>
                        <a:t>0,85 (0,81–0,87)</a:t>
                      </a:r>
                    </a:p>
                  </a:txBody>
                  <a:tcPr marL="68580" marR="68580" marT="0" marB="0" anchor="ctr"/>
                </a:tc>
                <a:tc>
                  <a:txBody>
                    <a:bodyPr/>
                    <a:lstStyle/>
                    <a:p>
                      <a:pPr marL="0" marR="0" algn="ctr">
                        <a:lnSpc>
                          <a:spcPct val="107000"/>
                        </a:lnSpc>
                        <a:spcBef>
                          <a:spcPts val="0"/>
                        </a:spcBef>
                        <a:spcAft>
                          <a:spcPts val="0"/>
                        </a:spcAft>
                      </a:pPr>
                      <a:r>
                        <a:rPr lang="fr-CA" sz="1200" dirty="0">
                          <a:effectLst/>
                          <a:latin typeface="Arial" panose="020B0604020202020204" pitchFamily="34" charset="0"/>
                          <a:cs typeface="Arial" panose="020B0604020202020204" pitchFamily="34" charset="0"/>
                        </a:rPr>
                        <a:t>0,58–1,64</a:t>
                      </a:r>
                    </a:p>
                  </a:txBody>
                  <a:tcPr marL="68580" marR="68580" marT="0" marB="0" anchor="ctr"/>
                </a:tc>
                <a:extLst>
                  <a:ext uri="{0D108BD9-81ED-4DB2-BD59-A6C34878D82A}">
                    <a16:rowId xmlns:a16="http://schemas.microsoft.com/office/drawing/2014/main" val="3370797587"/>
                  </a:ext>
                </a:extLst>
              </a:tr>
              <a:tr h="316865">
                <a:tc>
                  <a:txBody>
                    <a:bodyPr/>
                    <a:lstStyle/>
                    <a:p>
                      <a:pPr marL="0" marR="0">
                        <a:lnSpc>
                          <a:spcPct val="107000"/>
                        </a:lnSpc>
                        <a:spcBef>
                          <a:spcPts val="0"/>
                        </a:spcBef>
                        <a:spcAft>
                          <a:spcPts val="0"/>
                        </a:spcAft>
                      </a:pPr>
                      <a:r>
                        <a:rPr lang="fr-CA" sz="1200" dirty="0">
                          <a:effectLst/>
                          <a:latin typeface="Arial"/>
                          <a:cs typeface="Arial"/>
                        </a:rPr>
                        <a:t>Protéine S (UI/ml)</a:t>
                      </a:r>
                    </a:p>
                  </a:txBody>
                  <a:tcPr marL="68580" marR="68580" marT="0" marB="0" anchor="ctr"/>
                </a:tc>
                <a:tc>
                  <a:txBody>
                    <a:bodyPr/>
                    <a:lstStyle/>
                    <a:p>
                      <a:pPr marL="0" marR="0" algn="ctr">
                        <a:lnSpc>
                          <a:spcPct val="107000"/>
                        </a:lnSpc>
                        <a:spcBef>
                          <a:spcPts val="0"/>
                        </a:spcBef>
                        <a:spcAft>
                          <a:spcPts val="0"/>
                        </a:spcAft>
                      </a:pPr>
                      <a:r>
                        <a:rPr lang="fr-CA" sz="1200" dirty="0">
                          <a:effectLst/>
                          <a:latin typeface="Arial" panose="020B0604020202020204" pitchFamily="34" charset="0"/>
                          <a:cs typeface="Arial" panose="020B0604020202020204" pitchFamily="34" charset="0"/>
                        </a:rPr>
                        <a:t>0,64 (0,55–0,71)</a:t>
                      </a:r>
                    </a:p>
                  </a:txBody>
                  <a:tcPr marL="68580" marR="68580" marT="0" marB="0" anchor="ctr"/>
                </a:tc>
                <a:tc>
                  <a:txBody>
                    <a:bodyPr/>
                    <a:lstStyle/>
                    <a:p>
                      <a:pPr marL="0" marR="0" algn="ctr">
                        <a:lnSpc>
                          <a:spcPct val="107000"/>
                        </a:lnSpc>
                        <a:spcBef>
                          <a:spcPts val="0"/>
                        </a:spcBef>
                        <a:spcAft>
                          <a:spcPts val="0"/>
                        </a:spcAft>
                      </a:pPr>
                      <a:r>
                        <a:rPr lang="fr-CA" sz="1200" dirty="0">
                          <a:effectLst/>
                          <a:latin typeface="Arial" panose="020B0604020202020204" pitchFamily="34" charset="0"/>
                          <a:cs typeface="Arial" panose="020B0604020202020204" pitchFamily="34" charset="0"/>
                        </a:rPr>
                        <a:t>0,56–1,68</a:t>
                      </a:r>
                    </a:p>
                  </a:txBody>
                  <a:tcPr marL="68580" marR="68580" marT="0" marB="0" anchor="ctr"/>
                </a:tc>
                <a:extLst>
                  <a:ext uri="{0D108BD9-81ED-4DB2-BD59-A6C34878D82A}">
                    <a16:rowId xmlns:a16="http://schemas.microsoft.com/office/drawing/2014/main" val="1343078171"/>
                  </a:ext>
                </a:extLst>
              </a:tr>
              <a:tr h="316865">
                <a:tc>
                  <a:txBody>
                    <a:bodyPr/>
                    <a:lstStyle/>
                    <a:p>
                      <a:pPr marL="0" marR="0">
                        <a:lnSpc>
                          <a:spcPct val="107000"/>
                        </a:lnSpc>
                        <a:spcBef>
                          <a:spcPts val="0"/>
                        </a:spcBef>
                        <a:spcAft>
                          <a:spcPts val="0"/>
                        </a:spcAft>
                      </a:pPr>
                      <a:r>
                        <a:rPr lang="fr-CA" sz="1200" dirty="0">
                          <a:effectLst/>
                          <a:latin typeface="Arial"/>
                          <a:cs typeface="Arial"/>
                        </a:rPr>
                        <a:t>Inhibiteur de la plasmine (UI/ml)</a:t>
                      </a:r>
                    </a:p>
                  </a:txBody>
                  <a:tcPr marL="68580" marR="68580" marT="0" marB="0" anchor="ctr"/>
                </a:tc>
                <a:tc>
                  <a:txBody>
                    <a:bodyPr/>
                    <a:lstStyle/>
                    <a:p>
                      <a:pPr marL="0" marR="0" algn="ctr">
                        <a:lnSpc>
                          <a:spcPct val="107000"/>
                        </a:lnSpc>
                        <a:spcBef>
                          <a:spcPts val="0"/>
                        </a:spcBef>
                        <a:spcAft>
                          <a:spcPts val="0"/>
                        </a:spcAft>
                      </a:pPr>
                      <a:r>
                        <a:rPr lang="fr-CA" sz="1200" dirty="0">
                          <a:effectLst/>
                          <a:latin typeface="Arial" panose="020B0604020202020204" pitchFamily="34" charset="0"/>
                          <a:cs typeface="Arial" panose="020B0604020202020204" pitchFamily="34" charset="0"/>
                        </a:rPr>
                        <a:t>0,23 (0,20–0,27)</a:t>
                      </a:r>
                    </a:p>
                  </a:txBody>
                  <a:tcPr marL="68580" marR="68580" marT="0" marB="0" anchor="ctr"/>
                </a:tc>
                <a:tc>
                  <a:txBody>
                    <a:bodyPr/>
                    <a:lstStyle/>
                    <a:p>
                      <a:pPr marL="0" marR="0" algn="ctr">
                        <a:lnSpc>
                          <a:spcPct val="107000"/>
                        </a:lnSpc>
                        <a:spcBef>
                          <a:spcPts val="0"/>
                        </a:spcBef>
                        <a:spcAft>
                          <a:spcPts val="0"/>
                        </a:spcAft>
                      </a:pPr>
                      <a:r>
                        <a:rPr lang="fr-CA" sz="1200" dirty="0">
                          <a:effectLst/>
                          <a:latin typeface="Arial" panose="020B0604020202020204" pitchFamily="34" charset="0"/>
                          <a:cs typeface="Arial" panose="020B0604020202020204" pitchFamily="34" charset="0"/>
                        </a:rPr>
                        <a:t>0,72–1,32</a:t>
                      </a:r>
                    </a:p>
                  </a:txBody>
                  <a:tcPr marL="68580" marR="68580" marT="0" marB="0" anchor="ctr"/>
                </a:tc>
                <a:extLst>
                  <a:ext uri="{0D108BD9-81ED-4DB2-BD59-A6C34878D82A}">
                    <a16:rowId xmlns:a16="http://schemas.microsoft.com/office/drawing/2014/main" val="3316227807"/>
                  </a:ext>
                </a:extLst>
              </a:tr>
            </a:tbl>
          </a:graphicData>
        </a:graphic>
      </p:graphicFrame>
      <p:sp>
        <p:nvSpPr>
          <p:cNvPr id="4" name="Title 1">
            <a:extLst>
              <a:ext uri="{FF2B5EF4-FFF2-40B4-BE49-F238E27FC236}">
                <a16:creationId xmlns:a16="http://schemas.microsoft.com/office/drawing/2014/main" id="{2358B09B-88FB-F8EF-AA2B-DEE3A58C8610}"/>
              </a:ext>
            </a:extLst>
          </p:cNvPr>
          <p:cNvSpPr>
            <a:spLocks noGrp="1"/>
          </p:cNvSpPr>
          <p:nvPr>
            <p:ph type="title"/>
          </p:nvPr>
        </p:nvSpPr>
        <p:spPr>
          <a:xfrm>
            <a:off x="405758" y="128159"/>
            <a:ext cx="11295490" cy="625942"/>
          </a:xfrm>
        </p:spPr>
        <p:txBody>
          <a:bodyPr>
            <a:noAutofit/>
          </a:bodyPr>
          <a:lstStyle/>
          <a:p>
            <a:r>
              <a:rPr lang="fr-CA" sz="2400" dirty="0">
                <a:latin typeface="Arial"/>
                <a:cs typeface="Arial"/>
              </a:rPr>
              <a:t>Taux de protéines plasmatiques</a:t>
            </a:r>
          </a:p>
        </p:txBody>
      </p:sp>
      <p:sp>
        <p:nvSpPr>
          <p:cNvPr id="5" name="TextBox 4">
            <a:extLst>
              <a:ext uri="{FF2B5EF4-FFF2-40B4-BE49-F238E27FC236}">
                <a16:creationId xmlns:a16="http://schemas.microsoft.com/office/drawing/2014/main" id="{4C035995-A21C-438B-276C-F584D8D75BDC}"/>
              </a:ext>
            </a:extLst>
          </p:cNvPr>
          <p:cNvSpPr txBox="1"/>
          <p:nvPr/>
        </p:nvSpPr>
        <p:spPr>
          <a:xfrm>
            <a:off x="1118959" y="5591907"/>
            <a:ext cx="7893047" cy="461665"/>
          </a:xfrm>
          <a:prstGeom prst="rect">
            <a:avLst/>
          </a:prstGeom>
          <a:noFill/>
        </p:spPr>
        <p:txBody>
          <a:bodyPr wrap="square" rtlCol="0">
            <a:spAutoFit/>
          </a:bodyPr>
          <a:lstStyle/>
          <a:p>
            <a:r>
              <a:rPr lang="fr-CA" sz="1200" dirty="0">
                <a:effectLst/>
                <a:latin typeface="Arial" panose="020B0604020202020204" pitchFamily="34" charset="0"/>
                <a:ea typeface="Calibri" panose="020F0502020204030204" pitchFamily="34" charset="0"/>
                <a:cs typeface="Arial" panose="020B0604020202020204" pitchFamily="34" charset="0"/>
              </a:rPr>
              <a:t>Analyse de 12 lots consécutifs d’Octaplasma; les valeurs moyennes (minimum–maximum) sont présentées; PFC = plasma frais congelé d’un seul donneur. Informations tirées de la monographie d’Octaplasma. </a:t>
            </a:r>
          </a:p>
        </p:txBody>
      </p:sp>
      <p:grpSp>
        <p:nvGrpSpPr>
          <p:cNvPr id="10" name="Group 9">
            <a:extLst>
              <a:ext uri="{FF2B5EF4-FFF2-40B4-BE49-F238E27FC236}">
                <a16:creationId xmlns:a16="http://schemas.microsoft.com/office/drawing/2014/main" id="{88CAF8A1-B37B-D1F5-E82A-165259EA9B43}"/>
              </a:ext>
            </a:extLst>
          </p:cNvPr>
          <p:cNvGrpSpPr/>
          <p:nvPr/>
        </p:nvGrpSpPr>
        <p:grpSpPr>
          <a:xfrm>
            <a:off x="5149026" y="2604943"/>
            <a:ext cx="6684908" cy="1926696"/>
            <a:chOff x="5149026" y="2892491"/>
            <a:chExt cx="6684908" cy="1926696"/>
          </a:xfrm>
        </p:grpSpPr>
        <p:sp>
          <p:nvSpPr>
            <p:cNvPr id="6" name="Right Brace 5">
              <a:extLst>
                <a:ext uri="{FF2B5EF4-FFF2-40B4-BE49-F238E27FC236}">
                  <a16:creationId xmlns:a16="http://schemas.microsoft.com/office/drawing/2014/main" id="{05FA30DA-78FC-E9BA-EB36-FBAB3EB03186}"/>
                </a:ext>
              </a:extLst>
            </p:cNvPr>
            <p:cNvSpPr/>
            <p:nvPr/>
          </p:nvSpPr>
          <p:spPr>
            <a:xfrm>
              <a:off x="5149026" y="3632226"/>
              <a:ext cx="422031" cy="1186961"/>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3" name="TextBox 12">
              <a:extLst>
                <a:ext uri="{FF2B5EF4-FFF2-40B4-BE49-F238E27FC236}">
                  <a16:creationId xmlns:a16="http://schemas.microsoft.com/office/drawing/2014/main" id="{701F78EC-EADF-C454-5BB3-7739BA0112B4}"/>
                </a:ext>
              </a:extLst>
            </p:cNvPr>
            <p:cNvSpPr txBox="1"/>
            <p:nvPr/>
          </p:nvSpPr>
          <p:spPr>
            <a:xfrm>
              <a:off x="9106677" y="2892491"/>
              <a:ext cx="2727257" cy="923330"/>
            </a:xfrm>
            <a:prstGeom prst="rect">
              <a:avLst/>
            </a:prstGeom>
            <a:noFill/>
            <a:ln w="38100">
              <a:solidFill>
                <a:schemeClr val="accent1"/>
              </a:solidFill>
            </a:ln>
          </p:spPr>
          <p:txBody>
            <a:bodyPr wrap="square" rtlCol="0">
              <a:spAutoFit/>
            </a:bodyPr>
            <a:lstStyle/>
            <a:p>
              <a:r>
                <a:rPr lang="fr-CA" b="1" dirty="0">
                  <a:latin typeface="Arial" panose="020B0604020202020204" pitchFamily="34" charset="0"/>
                  <a:cs typeface="Arial" panose="020B0604020202020204" pitchFamily="34" charset="0"/>
                </a:rPr>
                <a:t>Quantité de facteurs de coagulation supérieure à 0,5 UI/ml</a:t>
              </a:r>
            </a:p>
          </p:txBody>
        </p:sp>
        <p:cxnSp>
          <p:nvCxnSpPr>
            <p:cNvPr id="15" name="Straight Connector 14">
              <a:extLst>
                <a:ext uri="{FF2B5EF4-FFF2-40B4-BE49-F238E27FC236}">
                  <a16:creationId xmlns:a16="http://schemas.microsoft.com/office/drawing/2014/main" id="{24F84E6A-34F1-5D97-AADB-131AE373BD30}"/>
                </a:ext>
              </a:extLst>
            </p:cNvPr>
            <p:cNvCxnSpPr>
              <a:cxnSpLocks/>
              <a:endCxn id="13" idx="1"/>
            </p:cNvCxnSpPr>
            <p:nvPr/>
          </p:nvCxnSpPr>
          <p:spPr>
            <a:xfrm flipV="1">
              <a:off x="5545675" y="3354156"/>
              <a:ext cx="3561002" cy="870593"/>
            </a:xfrm>
            <a:prstGeom prst="line">
              <a:avLst/>
            </a:prstGeom>
            <a:ln w="38100"/>
          </p:spPr>
          <p:style>
            <a:lnRef idx="1">
              <a:schemeClr val="accent1"/>
            </a:lnRef>
            <a:fillRef idx="0">
              <a:schemeClr val="accent1"/>
            </a:fillRef>
            <a:effectRef idx="0">
              <a:schemeClr val="accent1"/>
            </a:effectRef>
            <a:fontRef idx="minor">
              <a:schemeClr val="tx1"/>
            </a:fontRef>
          </p:style>
        </p:cxnSp>
      </p:grpSp>
      <p:grpSp>
        <p:nvGrpSpPr>
          <p:cNvPr id="7" name="Group 6">
            <a:extLst>
              <a:ext uri="{FF2B5EF4-FFF2-40B4-BE49-F238E27FC236}">
                <a16:creationId xmlns:a16="http://schemas.microsoft.com/office/drawing/2014/main" id="{E4817F97-5A00-0A75-D055-298A06F02CDA}"/>
              </a:ext>
            </a:extLst>
          </p:cNvPr>
          <p:cNvGrpSpPr/>
          <p:nvPr/>
        </p:nvGrpSpPr>
        <p:grpSpPr>
          <a:xfrm>
            <a:off x="5149031" y="3765978"/>
            <a:ext cx="6684902" cy="1681986"/>
            <a:chOff x="5149031" y="3765978"/>
            <a:chExt cx="6684902" cy="1681986"/>
          </a:xfrm>
        </p:grpSpPr>
        <p:sp>
          <p:nvSpPr>
            <p:cNvPr id="9" name="Right Brace 8">
              <a:extLst>
                <a:ext uri="{FF2B5EF4-FFF2-40B4-BE49-F238E27FC236}">
                  <a16:creationId xmlns:a16="http://schemas.microsoft.com/office/drawing/2014/main" id="{244E53CC-C50E-2C1F-65BA-33DD26D408BA}"/>
                </a:ext>
              </a:extLst>
            </p:cNvPr>
            <p:cNvSpPr/>
            <p:nvPr/>
          </p:nvSpPr>
          <p:spPr>
            <a:xfrm>
              <a:off x="5149031" y="4879394"/>
              <a:ext cx="422031" cy="568570"/>
            </a:xfrm>
            <a:prstGeom prst="rightBrace">
              <a:avLst/>
            </a:prstGeom>
            <a:ln w="38100">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2" name="TextBox 11">
              <a:extLst>
                <a:ext uri="{FF2B5EF4-FFF2-40B4-BE49-F238E27FC236}">
                  <a16:creationId xmlns:a16="http://schemas.microsoft.com/office/drawing/2014/main" id="{DC50AEE0-BD53-DDE5-A444-AB0396EA46C5}"/>
                </a:ext>
              </a:extLst>
            </p:cNvPr>
            <p:cNvSpPr txBox="1"/>
            <p:nvPr/>
          </p:nvSpPr>
          <p:spPr>
            <a:xfrm>
              <a:off x="9106677" y="3765978"/>
              <a:ext cx="2727256" cy="1533991"/>
            </a:xfrm>
            <a:prstGeom prst="rect">
              <a:avLst/>
            </a:prstGeom>
            <a:noFill/>
            <a:ln w="38100">
              <a:solidFill>
                <a:schemeClr val="accent5"/>
              </a:solidFill>
            </a:ln>
          </p:spPr>
          <p:txBody>
            <a:bodyPr wrap="square" rtlCol="0">
              <a:spAutoFit/>
            </a:bodyPr>
            <a:lstStyle/>
            <a:p>
              <a:r>
                <a:rPr lang="fr-CA" b="1" dirty="0">
                  <a:latin typeface="Arial" panose="020B0604020202020204" pitchFamily="34" charset="0"/>
                  <a:cs typeface="Arial" panose="020B0604020202020204" pitchFamily="34" charset="0"/>
                </a:rPr>
                <a:t>Légère réduction de la teneur en protéine S; réduction plus marquée de la teneur en alpha2-antiplasmine</a:t>
              </a:r>
            </a:p>
          </p:txBody>
        </p:sp>
        <p:cxnSp>
          <p:nvCxnSpPr>
            <p:cNvPr id="19" name="Straight Connector 18">
              <a:extLst>
                <a:ext uri="{FF2B5EF4-FFF2-40B4-BE49-F238E27FC236}">
                  <a16:creationId xmlns:a16="http://schemas.microsoft.com/office/drawing/2014/main" id="{6DB4657F-F71C-6ED3-D6FF-7C826BBA8EC9}"/>
                </a:ext>
              </a:extLst>
            </p:cNvPr>
            <p:cNvCxnSpPr>
              <a:cxnSpLocks/>
            </p:cNvCxnSpPr>
            <p:nvPr/>
          </p:nvCxnSpPr>
          <p:spPr>
            <a:xfrm flipV="1">
              <a:off x="5561046" y="4366143"/>
              <a:ext cx="3545631" cy="797417"/>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grpSp>
      <p:sp>
        <p:nvSpPr>
          <p:cNvPr id="2" name="TextBox 1">
            <a:extLst>
              <a:ext uri="{FF2B5EF4-FFF2-40B4-BE49-F238E27FC236}">
                <a16:creationId xmlns:a16="http://schemas.microsoft.com/office/drawing/2014/main" id="{751054AC-977D-A658-FE24-C88EEF132F23}"/>
              </a:ext>
            </a:extLst>
          </p:cNvPr>
          <p:cNvSpPr txBox="1"/>
          <p:nvPr/>
        </p:nvSpPr>
        <p:spPr>
          <a:xfrm>
            <a:off x="3572539" y="6037369"/>
            <a:ext cx="7868093" cy="600164"/>
          </a:xfrm>
          <a:prstGeom prst="rect">
            <a:avLst/>
          </a:prstGeom>
          <a:noFill/>
        </p:spPr>
        <p:txBody>
          <a:bodyPr wrap="square">
            <a:spAutoFit/>
          </a:bodyPr>
          <a:lstStyle/>
          <a:p>
            <a:pPr algn="l" rtl="0" fontAlgn="base"/>
            <a:r>
              <a:rPr lang="fr-CA" sz="1100" b="0" i="0" u="none" strike="noStrike" dirty="0">
                <a:solidFill>
                  <a:schemeClr val="bg1">
                    <a:lumMod val="50000"/>
                  </a:schemeClr>
                </a:solidFill>
                <a:effectLst/>
                <a:latin typeface="Arial" panose="020B0604020202020204" pitchFamily="34" charset="0"/>
                <a:cs typeface="Arial" panose="020B0604020202020204" pitchFamily="34" charset="0"/>
              </a:rPr>
              <a:t>Ce document est accessible sur </a:t>
            </a:r>
            <a:r>
              <a:rPr lang="fr-CA" sz="1100" b="0" i="0" dirty="0">
                <a:solidFill>
                  <a:schemeClr val="bg1">
                    <a:lumMod val="50000"/>
                  </a:schemeClr>
                </a:solidFill>
                <a:effectLst/>
                <a:latin typeface="Arial" panose="020B0604020202020204" pitchFamily="34" charset="0"/>
                <a:cs typeface="Arial" panose="020B0604020202020204" pitchFamily="34" charset="0"/>
              </a:rPr>
              <a:t>profedu.ca, le site Web de développement professionnel de la Société canadienne du sang.</a:t>
            </a:r>
          </a:p>
          <a:p>
            <a:pPr algn="l" rtl="0" fontAlgn="base"/>
            <a:r>
              <a:rPr lang="fr-CA" sz="1100" b="0" i="0" u="none" strike="noStrike" dirty="0">
                <a:solidFill>
                  <a:schemeClr val="bg1">
                    <a:lumMod val="50000"/>
                  </a:schemeClr>
                </a:solidFill>
                <a:effectLst/>
                <a:latin typeface="Arial" panose="020B0604020202020204" pitchFamily="34" charset="0"/>
                <a:cs typeface="Arial" panose="020B0604020202020204" pitchFamily="34" charset="0"/>
              </a:rPr>
              <a:t>Informations valables au 12 janvier 2023. Consultez systématiquement la monographie du produit pour obtenir les renseignements les plus récents. </a:t>
            </a:r>
            <a:r>
              <a:rPr lang="fr-CA" sz="1100" b="0" i="0" u="sng" strike="noStrike" dirty="0">
                <a:solidFill>
                  <a:schemeClr val="bg1">
                    <a:lumMod val="50000"/>
                  </a:schemeClr>
                </a:solidFill>
                <a:effectLst/>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Notre gamme de produits (octapharma.ca/fr)</a:t>
            </a:r>
          </a:p>
        </p:txBody>
      </p:sp>
    </p:spTree>
    <p:custDataLst>
      <p:tags r:id="rId1"/>
    </p:custDataLst>
    <p:extLst>
      <p:ext uri="{BB962C8B-B14F-4D97-AF65-F5344CB8AC3E}">
        <p14:creationId xmlns:p14="http://schemas.microsoft.com/office/powerpoint/2010/main" val="1681921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65E0EB3-04C8-BC77-E6EE-8FCE7AC04DBC}"/>
              </a:ext>
            </a:extLst>
          </p:cNvPr>
          <p:cNvSpPr>
            <a:spLocks noGrp="1"/>
          </p:cNvSpPr>
          <p:nvPr>
            <p:ph type="subTitle" idx="1"/>
          </p:nvPr>
        </p:nvSpPr>
        <p:spPr>
          <a:xfrm>
            <a:off x="448835" y="247440"/>
            <a:ext cx="10759851" cy="654652"/>
          </a:xfrm>
        </p:spPr>
        <p:txBody>
          <a:bodyPr>
            <a:normAutofit/>
          </a:bodyPr>
          <a:lstStyle/>
          <a:p>
            <a:pPr algn="l"/>
            <a:r>
              <a:rPr lang="fr-CA" sz="3600" b="1" dirty="0">
                <a:latin typeface="Arial"/>
                <a:cs typeface="Arial"/>
              </a:rPr>
              <a:t>   Posologie (d’après la monographie du produit)</a:t>
            </a:r>
          </a:p>
        </p:txBody>
      </p:sp>
      <p:sp>
        <p:nvSpPr>
          <p:cNvPr id="6" name="TextBox 5">
            <a:extLst>
              <a:ext uri="{FF2B5EF4-FFF2-40B4-BE49-F238E27FC236}">
                <a16:creationId xmlns:a16="http://schemas.microsoft.com/office/drawing/2014/main" id="{44922D0E-7349-1395-A979-0A31AB942264}"/>
              </a:ext>
            </a:extLst>
          </p:cNvPr>
          <p:cNvSpPr txBox="1"/>
          <p:nvPr/>
        </p:nvSpPr>
        <p:spPr>
          <a:xfrm>
            <a:off x="787400" y="902092"/>
            <a:ext cx="11268242" cy="1938992"/>
          </a:xfrm>
          <a:prstGeom prst="rect">
            <a:avLst/>
          </a:prstGeom>
          <a:noFill/>
        </p:spPr>
        <p:txBody>
          <a:bodyPr wrap="square" lIns="91440" tIns="45720" rIns="91440" bIns="45720" rtlCol="0" anchor="t">
            <a:spAutoFit/>
          </a:bodyPr>
          <a:lstStyle/>
          <a:p>
            <a:pPr>
              <a:lnSpc>
                <a:spcPct val="100000"/>
              </a:lnSpc>
              <a:spcBef>
                <a:spcPts val="600"/>
              </a:spcBef>
              <a:buClr>
                <a:srgbClr val="FF0000"/>
              </a:buClr>
            </a:pPr>
            <a:r>
              <a:rPr lang="fr-CA" sz="2100" dirty="0">
                <a:latin typeface="Arial" panose="020B0604020202020204" pitchFamily="34" charset="0"/>
                <a:cs typeface="Arial" panose="020B0604020202020204" pitchFamily="34" charset="0"/>
              </a:rPr>
              <a:t>Informations tirées de la </a:t>
            </a:r>
            <a:r>
              <a:rPr lang="fr-CA" sz="2100" dirty="0">
                <a:latin typeface="Arial" panose="020B0604020202020204" pitchFamily="34" charset="0"/>
                <a:cs typeface="Arial" panose="020B0604020202020204" pitchFamily="34" charset="0"/>
                <a:hlinkClick r:id="rId4"/>
              </a:rPr>
              <a:t>monographie d’Octaplasma</a:t>
            </a:r>
            <a:endParaRPr lang="fr-CA" sz="2100" dirty="0">
              <a:latin typeface="Arial" panose="020B0604020202020204" pitchFamily="34" charset="0"/>
              <a:cs typeface="Arial" panose="020B0604020202020204" pitchFamily="34" charset="0"/>
            </a:endParaRPr>
          </a:p>
          <a:p>
            <a:pPr marL="285750" indent="-285750">
              <a:lnSpc>
                <a:spcPct val="100000"/>
              </a:lnSpc>
              <a:spcBef>
                <a:spcPts val="600"/>
              </a:spcBef>
              <a:buClr>
                <a:srgbClr val="FF0000"/>
              </a:buClr>
              <a:buFont typeface="Arial" panose="020B0604020202020204" pitchFamily="34" charset="0"/>
              <a:buChar char="•"/>
            </a:pPr>
            <a:r>
              <a:rPr lang="fr-CA" sz="2100" dirty="0">
                <a:latin typeface="Arial"/>
                <a:cs typeface="Arial"/>
              </a:rPr>
              <a:t>La posologie dépend de l’état clinique et de la pathologie sous-jacente.</a:t>
            </a:r>
            <a:endParaRPr lang="fr-CA" sz="2100" dirty="0">
              <a:latin typeface="Arial" panose="020B0604020202020204" pitchFamily="34" charset="0"/>
              <a:cs typeface="Arial" panose="020B0604020202020204" pitchFamily="34" charset="0"/>
            </a:endParaRPr>
          </a:p>
          <a:p>
            <a:pPr marL="285750" indent="-285750">
              <a:lnSpc>
                <a:spcPct val="100000"/>
              </a:lnSpc>
              <a:spcBef>
                <a:spcPts val="600"/>
              </a:spcBef>
              <a:buClr>
                <a:srgbClr val="FF0000"/>
              </a:buClr>
              <a:buFont typeface="Arial" panose="020B0604020202020204" pitchFamily="34" charset="0"/>
              <a:buChar char="•"/>
            </a:pPr>
            <a:r>
              <a:rPr lang="fr-CA" sz="2100" dirty="0">
                <a:latin typeface="Arial"/>
                <a:cs typeface="Arial"/>
              </a:rPr>
              <a:t>Mais 12 à 15 ml/kg de poids corporel constituent la dose de départ généralement acceptée.</a:t>
            </a:r>
            <a:endParaRPr lang="fr-CA" sz="2100" dirty="0">
              <a:latin typeface="Arial" panose="020B0604020202020204" pitchFamily="34" charset="0"/>
              <a:cs typeface="Arial" panose="020B0604020202020204" pitchFamily="34" charset="0"/>
            </a:endParaRPr>
          </a:p>
          <a:p>
            <a:pPr marL="285750" lvl="1" indent="-285750">
              <a:lnSpc>
                <a:spcPct val="100000"/>
              </a:lnSpc>
              <a:spcBef>
                <a:spcPts val="600"/>
              </a:spcBef>
              <a:buClr>
                <a:srgbClr val="FF0000"/>
              </a:buClr>
              <a:buFont typeface="Arial" panose="020B0604020202020204" pitchFamily="34" charset="0"/>
              <a:buChar char="•"/>
            </a:pPr>
            <a:r>
              <a:rPr lang="fr-CA" sz="2100" dirty="0">
                <a:latin typeface="Arial"/>
                <a:cs typeface="Arial"/>
              </a:rPr>
              <a:t>Cette dose permettant d’augmenter les taux plasmatiques de facteurs de coagulation de 25 %, en général.</a:t>
            </a:r>
            <a:endParaRPr lang="fr-CA" sz="21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6F760439-C46A-D858-3A57-8B792EA460BE}"/>
              </a:ext>
            </a:extLst>
          </p:cNvPr>
          <p:cNvSpPr txBox="1"/>
          <p:nvPr/>
        </p:nvSpPr>
        <p:spPr>
          <a:xfrm>
            <a:off x="1108161" y="2947242"/>
            <a:ext cx="9118012" cy="1754326"/>
          </a:xfrm>
          <a:prstGeom prst="rect">
            <a:avLst/>
          </a:prstGeom>
          <a:noFill/>
          <a:ln w="38100">
            <a:solidFill>
              <a:schemeClr val="accent5"/>
            </a:solidFill>
          </a:ln>
        </p:spPr>
        <p:txBody>
          <a:bodyPr wrap="square" lIns="91440" tIns="45720" rIns="91440" bIns="45720" rtlCol="0" anchor="ctr" anchorCtr="0">
            <a:spAutoFit/>
          </a:bodyPr>
          <a:lstStyle/>
          <a:p>
            <a:r>
              <a:rPr lang="fr-CA" sz="2200" b="1" dirty="0">
                <a:solidFill>
                  <a:srgbClr val="ED1C24"/>
                </a:solidFill>
                <a:latin typeface="Arial"/>
                <a:cs typeface="Arial"/>
              </a:rPr>
              <a:t>Exemple de calcul de la dose d’Octaplasma</a:t>
            </a:r>
          </a:p>
          <a:p>
            <a:endParaRPr lang="en-CA" sz="1000" dirty="0">
              <a:latin typeface="Arial" panose="020B0604020202020204" pitchFamily="34" charset="0"/>
              <a:cs typeface="Arial" panose="020B0604020202020204" pitchFamily="34" charset="0"/>
            </a:endParaRPr>
          </a:p>
          <a:p>
            <a:r>
              <a:rPr lang="fr-CA" sz="2200" dirty="0">
                <a:latin typeface="Arial"/>
                <a:cs typeface="Arial"/>
              </a:rPr>
              <a:t>Dose pour un patient pesant 70 kg, sachant que le volume d’une unité de plasma traité au solvant-détergent est de 200 ml</a:t>
            </a:r>
          </a:p>
          <a:p>
            <a:endParaRPr lang="en-CA" sz="1000" dirty="0">
              <a:latin typeface="Arial" panose="020B0604020202020204" pitchFamily="34" charset="0"/>
              <a:cs typeface="Arial" panose="020B0604020202020204" pitchFamily="34" charset="0"/>
            </a:endParaRPr>
          </a:p>
          <a:p>
            <a:r>
              <a:rPr lang="fr-CA" sz="2200" dirty="0">
                <a:latin typeface="Arial"/>
                <a:cs typeface="Arial"/>
              </a:rPr>
              <a:t>70 kg x (12–15 ml/kg) = 840 – 1 050 ml = </a:t>
            </a:r>
            <a:r>
              <a:rPr lang="fr-CA" sz="2200" b="1" dirty="0">
                <a:latin typeface="Arial"/>
                <a:cs typeface="Arial"/>
              </a:rPr>
              <a:t>4–5 unités</a:t>
            </a:r>
          </a:p>
        </p:txBody>
      </p:sp>
      <p:sp>
        <p:nvSpPr>
          <p:cNvPr id="4" name="TextBox 3">
            <a:extLst>
              <a:ext uri="{FF2B5EF4-FFF2-40B4-BE49-F238E27FC236}">
                <a16:creationId xmlns:a16="http://schemas.microsoft.com/office/drawing/2014/main" id="{EC049C3C-085F-FE00-F4A0-5648DCA07EDB}"/>
              </a:ext>
            </a:extLst>
          </p:cNvPr>
          <p:cNvSpPr txBox="1"/>
          <p:nvPr/>
        </p:nvSpPr>
        <p:spPr>
          <a:xfrm>
            <a:off x="787400" y="4822192"/>
            <a:ext cx="11268242" cy="1061829"/>
          </a:xfrm>
          <a:prstGeom prst="rect">
            <a:avLst/>
          </a:prstGeom>
          <a:noFill/>
        </p:spPr>
        <p:txBody>
          <a:bodyPr wrap="square" lIns="91440" tIns="45720" rIns="91440" bIns="45720" anchor="t">
            <a:spAutoFit/>
          </a:bodyPr>
          <a:lstStyle/>
          <a:p>
            <a:pPr marL="342900" indent="-342900">
              <a:lnSpc>
                <a:spcPct val="100000"/>
              </a:lnSpc>
              <a:spcBef>
                <a:spcPts val="600"/>
              </a:spcBef>
              <a:buClr>
                <a:schemeClr val="accent1"/>
              </a:buClr>
              <a:buFont typeface="Arial" panose="020B0604020202020204" pitchFamily="34" charset="0"/>
              <a:buChar char="•"/>
            </a:pPr>
            <a:r>
              <a:rPr lang="fr-CA" sz="2100" dirty="0">
                <a:latin typeface="Arial"/>
                <a:cs typeface="Arial"/>
              </a:rPr>
              <a:t>Comme pour toutes les transfusions de plasma, il est important de surveiller la réponse du patient, cliniquement et par des mesures (p. ex. RIN, temps de thromboplastine partielle activée et/ou grâce à des épreuves déterminant les taux de facteurs de la coagulation).</a:t>
            </a:r>
          </a:p>
        </p:txBody>
      </p:sp>
      <p:sp>
        <p:nvSpPr>
          <p:cNvPr id="5" name="TextBox 4">
            <a:extLst>
              <a:ext uri="{FF2B5EF4-FFF2-40B4-BE49-F238E27FC236}">
                <a16:creationId xmlns:a16="http://schemas.microsoft.com/office/drawing/2014/main" id="{ABF503FF-2F45-FB1E-41CD-0D4F155E74C8}"/>
              </a:ext>
            </a:extLst>
          </p:cNvPr>
          <p:cNvSpPr txBox="1"/>
          <p:nvPr/>
        </p:nvSpPr>
        <p:spPr>
          <a:xfrm>
            <a:off x="3572539" y="6037369"/>
            <a:ext cx="7868093" cy="600164"/>
          </a:xfrm>
          <a:prstGeom prst="rect">
            <a:avLst/>
          </a:prstGeom>
          <a:noFill/>
        </p:spPr>
        <p:txBody>
          <a:bodyPr wrap="square">
            <a:spAutoFit/>
          </a:bodyPr>
          <a:lstStyle/>
          <a:p>
            <a:pPr algn="l" rtl="0" fontAlgn="base"/>
            <a:r>
              <a:rPr lang="fr-CA" sz="1100" b="0" i="0" u="none" strike="noStrike" dirty="0">
                <a:solidFill>
                  <a:schemeClr val="bg1">
                    <a:lumMod val="50000"/>
                  </a:schemeClr>
                </a:solidFill>
                <a:effectLst/>
                <a:latin typeface="Arial" panose="020B0604020202020204" pitchFamily="34" charset="0"/>
                <a:cs typeface="Arial" panose="020B0604020202020204" pitchFamily="34" charset="0"/>
              </a:rPr>
              <a:t>Ce document est accessible sur </a:t>
            </a:r>
            <a:r>
              <a:rPr lang="fr-CA" sz="1100" b="0" i="0" dirty="0">
                <a:solidFill>
                  <a:schemeClr val="bg1">
                    <a:lumMod val="50000"/>
                  </a:schemeClr>
                </a:solidFill>
                <a:effectLst/>
                <a:latin typeface="Arial" panose="020B0604020202020204" pitchFamily="34" charset="0"/>
                <a:cs typeface="Arial" panose="020B0604020202020204" pitchFamily="34" charset="0"/>
              </a:rPr>
              <a:t>profedu.ca, le site Web de développement professionnel de la Société canadienne du sang.</a:t>
            </a:r>
          </a:p>
          <a:p>
            <a:pPr algn="l" rtl="0" fontAlgn="base"/>
            <a:r>
              <a:rPr lang="fr-CA" sz="1100" b="0" i="0" u="none" strike="noStrike" dirty="0">
                <a:solidFill>
                  <a:schemeClr val="bg1">
                    <a:lumMod val="50000"/>
                  </a:schemeClr>
                </a:solidFill>
                <a:effectLst/>
                <a:latin typeface="Arial" panose="020B0604020202020204" pitchFamily="34" charset="0"/>
                <a:cs typeface="Arial" panose="020B0604020202020204" pitchFamily="34" charset="0"/>
              </a:rPr>
              <a:t>Informations valables au 12 janvier 2023. Consultez systématiquement la monographie du produit pour obtenir les renseignements les plus récents. </a:t>
            </a:r>
            <a:r>
              <a:rPr lang="fr-CA" sz="1100" b="0" i="0" u="sng" strike="noStrike" dirty="0">
                <a:solidFill>
                  <a:schemeClr val="bg1">
                    <a:lumMod val="50000"/>
                  </a:schemeClr>
                </a:solidFill>
                <a:effectLst/>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Notre gamme de produits (octapharma.ca/fr)</a:t>
            </a:r>
          </a:p>
        </p:txBody>
      </p:sp>
    </p:spTree>
    <p:custDataLst>
      <p:tags r:id="rId1"/>
    </p:custDataLst>
    <p:extLst>
      <p:ext uri="{BB962C8B-B14F-4D97-AF65-F5344CB8AC3E}">
        <p14:creationId xmlns:p14="http://schemas.microsoft.com/office/powerpoint/2010/main" val="5113878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9FB1A05-920A-58BB-1958-C8A8362FEB16}"/>
              </a:ext>
            </a:extLst>
          </p:cNvPr>
          <p:cNvSpPr>
            <a:spLocks noGrp="1"/>
          </p:cNvSpPr>
          <p:nvPr>
            <p:ph type="body" sz="quarter" idx="13"/>
          </p:nvPr>
        </p:nvSpPr>
        <p:spPr>
          <a:xfrm>
            <a:off x="555013" y="926912"/>
            <a:ext cx="11444925" cy="4911305"/>
          </a:xfrm>
        </p:spPr>
        <p:txBody>
          <a:bodyPr>
            <a:noAutofit/>
          </a:bodyPr>
          <a:lstStyle/>
          <a:p>
            <a:pPr marL="0" indent="0">
              <a:buNone/>
            </a:pPr>
            <a:r>
              <a:rPr lang="fr-CA" sz="2200" b="1" dirty="0">
                <a:solidFill>
                  <a:srgbClr val="ED1C24"/>
                </a:solidFill>
                <a:latin typeface="Arial"/>
                <a:cs typeface="Arial"/>
              </a:rPr>
              <a:t>Efficacité clinique</a:t>
            </a:r>
          </a:p>
          <a:p>
            <a:r>
              <a:rPr lang="fr-CA" sz="2200" b="1" dirty="0">
                <a:latin typeface="Arial"/>
                <a:cs typeface="Arial"/>
              </a:rPr>
              <a:t> Similaire</a:t>
            </a:r>
            <a:r>
              <a:rPr lang="fr-CA" sz="2200" dirty="0">
                <a:latin typeface="Arial"/>
                <a:cs typeface="Arial"/>
              </a:rPr>
              <a:t> à celle du plasma congelé</a:t>
            </a:r>
          </a:p>
          <a:p>
            <a:pPr marL="0" indent="0">
              <a:buNone/>
            </a:pPr>
            <a:r>
              <a:rPr lang="fr-CA" sz="2200" b="1" dirty="0">
                <a:solidFill>
                  <a:srgbClr val="ED1C24"/>
                </a:solidFill>
                <a:latin typeface="Arial"/>
                <a:cs typeface="Arial"/>
              </a:rPr>
              <a:t>Dose</a:t>
            </a:r>
          </a:p>
          <a:p>
            <a:r>
              <a:rPr lang="fr-CA" sz="2200" dirty="0">
                <a:latin typeface="Arial"/>
                <a:cs typeface="Arial"/>
              </a:rPr>
              <a:t>Le volume à administrer est </a:t>
            </a:r>
            <a:r>
              <a:rPr lang="fr-CA" sz="2200" b="1" dirty="0">
                <a:latin typeface="Arial"/>
                <a:cs typeface="Arial"/>
              </a:rPr>
              <a:t>similaire </a:t>
            </a:r>
            <a:br>
              <a:rPr lang="fr-CA" sz="2200" dirty="0">
                <a:latin typeface="Arial"/>
                <a:cs typeface="Arial"/>
              </a:rPr>
            </a:br>
            <a:r>
              <a:rPr lang="fr-CA" sz="2200" dirty="0">
                <a:latin typeface="Arial"/>
                <a:cs typeface="Arial"/>
              </a:rPr>
              <a:t>à celui du plasma congelé (12–15 ml/kg) </a:t>
            </a:r>
          </a:p>
          <a:p>
            <a:r>
              <a:rPr lang="fr-CA" sz="2200" dirty="0">
                <a:latin typeface="Arial"/>
                <a:cs typeface="Arial"/>
              </a:rPr>
              <a:t>Le dosage en nombre d’unités peut être </a:t>
            </a:r>
            <a:r>
              <a:rPr lang="fr-CA" sz="2200" b="1" dirty="0">
                <a:latin typeface="Arial"/>
                <a:cs typeface="Arial"/>
              </a:rPr>
              <a:t>différent</a:t>
            </a:r>
          </a:p>
          <a:p>
            <a:pPr marL="0" indent="0">
              <a:buNone/>
            </a:pPr>
            <a:r>
              <a:rPr lang="fr-CA" sz="2200" b="1" dirty="0">
                <a:solidFill>
                  <a:srgbClr val="ED1C24"/>
                </a:solidFill>
                <a:latin typeface="Arial"/>
                <a:cs typeface="Arial"/>
              </a:rPr>
              <a:t>Sélection des patients</a:t>
            </a:r>
          </a:p>
          <a:p>
            <a:r>
              <a:rPr lang="fr-CA" sz="2200" dirty="0">
                <a:latin typeface="Arial"/>
                <a:cs typeface="Arial"/>
              </a:rPr>
              <a:t>Convient à presque toutes les catégories de patients</a:t>
            </a:r>
          </a:p>
          <a:p>
            <a:r>
              <a:rPr lang="fr-CA" sz="2200" dirty="0">
                <a:latin typeface="Arial"/>
                <a:cs typeface="Arial"/>
              </a:rPr>
              <a:t>Un déficit grave en protéine S est très rare (possible en cas de thrombose)</a:t>
            </a:r>
          </a:p>
          <a:p>
            <a:r>
              <a:rPr lang="fr-CA" sz="2200" dirty="0">
                <a:latin typeface="Arial"/>
                <a:cs typeface="Arial"/>
              </a:rPr>
              <a:t>Pour plus d’informations sur les catégories particulières de patients, voir la </a:t>
            </a:r>
            <a:r>
              <a:rPr lang="fr-CA" sz="2200" dirty="0">
                <a:latin typeface="Arial"/>
                <a:cs typeface="Arial"/>
                <a:hlinkClick r:id="rId4"/>
              </a:rPr>
              <a:t>monographie du produit</a:t>
            </a:r>
            <a:r>
              <a:rPr lang="fr-CA" sz="2200" dirty="0">
                <a:latin typeface="Arial"/>
                <a:cs typeface="Arial"/>
              </a:rPr>
              <a:t>.</a:t>
            </a:r>
          </a:p>
          <a:p>
            <a:pPr marL="347663" indent="0">
              <a:buNone/>
            </a:pPr>
            <a:endParaRPr lang="fr-CA" sz="800" b="1" dirty="0">
              <a:latin typeface="Arial"/>
              <a:cs typeface="Arial"/>
            </a:endParaRPr>
          </a:p>
          <a:p>
            <a:pPr marL="347663" indent="0">
              <a:buNone/>
            </a:pPr>
            <a:r>
              <a:rPr lang="fr-CA" sz="2100" b="1" dirty="0">
                <a:latin typeface="Arial"/>
                <a:cs typeface="Arial"/>
              </a:rPr>
              <a:t>Si l’utilisation d’</a:t>
            </a:r>
            <a:r>
              <a:rPr lang="fr-CA" sz="2100" b="1" dirty="0" err="1">
                <a:latin typeface="Arial"/>
                <a:cs typeface="Arial"/>
              </a:rPr>
              <a:t>Octaplasma</a:t>
            </a:r>
            <a:r>
              <a:rPr lang="fr-CA" sz="2100" b="1" dirty="0">
                <a:latin typeface="Arial"/>
                <a:cs typeface="Arial"/>
              </a:rPr>
              <a:t> est contre-indiquée pour un patient, le plasma </a:t>
            </a:r>
            <a:br>
              <a:rPr lang="fr-CA" sz="2100" b="1" dirty="0">
                <a:latin typeface="Arial"/>
                <a:cs typeface="Arial"/>
              </a:rPr>
            </a:br>
            <a:r>
              <a:rPr lang="fr-CA" sz="2100" b="1" dirty="0">
                <a:latin typeface="Arial"/>
                <a:cs typeface="Arial"/>
              </a:rPr>
              <a:t>congelé reste une option viable</a:t>
            </a:r>
          </a:p>
        </p:txBody>
      </p:sp>
      <p:sp>
        <p:nvSpPr>
          <p:cNvPr id="5" name="Title 4">
            <a:extLst>
              <a:ext uri="{FF2B5EF4-FFF2-40B4-BE49-F238E27FC236}">
                <a16:creationId xmlns:a16="http://schemas.microsoft.com/office/drawing/2014/main" id="{8627562E-E95D-1E9C-05E1-DC8525389B62}"/>
              </a:ext>
            </a:extLst>
          </p:cNvPr>
          <p:cNvSpPr>
            <a:spLocks noGrp="1"/>
          </p:cNvSpPr>
          <p:nvPr>
            <p:ph type="title"/>
          </p:nvPr>
        </p:nvSpPr>
        <p:spPr>
          <a:xfrm>
            <a:off x="192062" y="201190"/>
            <a:ext cx="11999938" cy="943442"/>
          </a:xfrm>
        </p:spPr>
        <p:txBody>
          <a:bodyPr anchor="t">
            <a:noAutofit/>
          </a:bodyPr>
          <a:lstStyle/>
          <a:p>
            <a:r>
              <a:rPr lang="fr-CA" sz="3100" dirty="0">
                <a:latin typeface="Arial"/>
                <a:cs typeface="Arial"/>
              </a:rPr>
              <a:t>Considérations cliniques (d’après la monographie du produit)</a:t>
            </a:r>
          </a:p>
        </p:txBody>
      </p:sp>
      <p:sp>
        <p:nvSpPr>
          <p:cNvPr id="7" name="TextBox 6">
            <a:extLst>
              <a:ext uri="{FF2B5EF4-FFF2-40B4-BE49-F238E27FC236}">
                <a16:creationId xmlns:a16="http://schemas.microsoft.com/office/drawing/2014/main" id="{ADF49468-DCC0-9B66-C449-317B4E68AF15}"/>
              </a:ext>
            </a:extLst>
          </p:cNvPr>
          <p:cNvSpPr txBox="1"/>
          <p:nvPr/>
        </p:nvSpPr>
        <p:spPr>
          <a:xfrm>
            <a:off x="7783286" y="1144632"/>
            <a:ext cx="4112934" cy="2800767"/>
          </a:xfrm>
          <a:prstGeom prst="rect">
            <a:avLst/>
          </a:prstGeom>
          <a:noFill/>
          <a:ln w="38100">
            <a:solidFill>
              <a:schemeClr val="accent5"/>
            </a:solidFill>
          </a:ln>
        </p:spPr>
        <p:txBody>
          <a:bodyPr wrap="square" lIns="91440" tIns="45720" rIns="91440" bIns="45720" rtlCol="0" anchor="t">
            <a:spAutoFit/>
          </a:bodyPr>
          <a:lstStyle/>
          <a:p>
            <a:pPr algn="ctr"/>
            <a:r>
              <a:rPr lang="fr-CA" sz="2200" dirty="0">
                <a:latin typeface="Arial"/>
                <a:cs typeface="Arial"/>
              </a:rPr>
              <a:t>Il est possible qu’un </a:t>
            </a:r>
            <a:br>
              <a:rPr lang="fr-CA" sz="2200" dirty="0">
                <a:latin typeface="Arial"/>
                <a:cs typeface="Arial"/>
              </a:rPr>
            </a:br>
            <a:r>
              <a:rPr lang="fr-CA" sz="2200" b="1" dirty="0">
                <a:latin typeface="Arial"/>
                <a:cs typeface="Arial"/>
              </a:rPr>
              <a:t>PLUS GRAND </a:t>
            </a:r>
            <a:r>
              <a:rPr lang="fr-CA" sz="2200" dirty="0">
                <a:latin typeface="Arial"/>
                <a:cs typeface="Arial"/>
              </a:rPr>
              <a:t>nombre </a:t>
            </a:r>
            <a:br>
              <a:rPr lang="fr-CA" sz="2200" dirty="0">
                <a:latin typeface="Arial"/>
                <a:cs typeface="Arial"/>
              </a:rPr>
            </a:br>
            <a:r>
              <a:rPr lang="fr-CA" sz="2200" dirty="0">
                <a:latin typeface="Arial"/>
                <a:cs typeface="Arial"/>
              </a:rPr>
              <a:t>d’unités soit requis, </a:t>
            </a:r>
            <a:br>
              <a:rPr lang="fr-CA" sz="2200" dirty="0">
                <a:latin typeface="Arial"/>
                <a:cs typeface="Arial"/>
              </a:rPr>
            </a:br>
            <a:r>
              <a:rPr lang="fr-CA" sz="2200" dirty="0">
                <a:latin typeface="Arial"/>
                <a:cs typeface="Arial"/>
              </a:rPr>
              <a:t>car les unités ont un volume plus petit (mais uniforme)</a:t>
            </a:r>
          </a:p>
          <a:p>
            <a:pPr algn="ctr"/>
            <a:endParaRPr lang="en-CA" sz="2200" dirty="0">
              <a:latin typeface="Arial" panose="020B0604020202020204" pitchFamily="34" charset="0"/>
              <a:cs typeface="Arial" panose="020B0604020202020204" pitchFamily="34" charset="0"/>
            </a:endParaRPr>
          </a:p>
          <a:p>
            <a:pPr algn="ctr"/>
            <a:r>
              <a:rPr lang="fr-CA" sz="2200" dirty="0">
                <a:latin typeface="Arial"/>
                <a:cs typeface="Arial"/>
              </a:rPr>
              <a:t>200 ml (Octaplasma) contre</a:t>
            </a:r>
          </a:p>
          <a:p>
            <a:pPr algn="ctr"/>
            <a:r>
              <a:rPr lang="fr-CA" sz="2200" dirty="0">
                <a:latin typeface="Arial"/>
                <a:cs typeface="Arial"/>
              </a:rPr>
              <a:t>270-300 ml (plasma non traité)</a:t>
            </a:r>
          </a:p>
        </p:txBody>
      </p:sp>
      <p:pic>
        <p:nvPicPr>
          <p:cNvPr id="4" name="Picture 3">
            <a:extLst>
              <a:ext uri="{FF2B5EF4-FFF2-40B4-BE49-F238E27FC236}">
                <a16:creationId xmlns:a16="http://schemas.microsoft.com/office/drawing/2014/main" id="{A935FF47-F41F-047F-A052-C0A8C96DB531}"/>
              </a:ext>
            </a:extLst>
          </p:cNvPr>
          <p:cNvPicPr>
            <a:picLocks noChangeAspect="1"/>
          </p:cNvPicPr>
          <p:nvPr/>
        </p:nvPicPr>
        <p:blipFill>
          <a:blip r:embed="rId5"/>
          <a:stretch>
            <a:fillRect/>
          </a:stretch>
        </p:blipFill>
        <p:spPr>
          <a:xfrm>
            <a:off x="584021" y="5388141"/>
            <a:ext cx="325227" cy="325227"/>
          </a:xfrm>
          <a:prstGeom prst="rect">
            <a:avLst/>
          </a:prstGeom>
        </p:spPr>
      </p:pic>
      <p:pic>
        <p:nvPicPr>
          <p:cNvPr id="8" name="Picture 7">
            <a:extLst>
              <a:ext uri="{FF2B5EF4-FFF2-40B4-BE49-F238E27FC236}">
                <a16:creationId xmlns:a16="http://schemas.microsoft.com/office/drawing/2014/main" id="{97B430FB-766F-0694-BC24-E6CC0B5E1F09}"/>
              </a:ext>
            </a:extLst>
          </p:cNvPr>
          <p:cNvPicPr>
            <a:picLocks noChangeAspect="1"/>
          </p:cNvPicPr>
          <p:nvPr/>
        </p:nvPicPr>
        <p:blipFill>
          <a:blip r:embed="rId5"/>
          <a:stretch>
            <a:fillRect/>
          </a:stretch>
        </p:blipFill>
        <p:spPr>
          <a:xfrm>
            <a:off x="10591279" y="5388140"/>
            <a:ext cx="325227" cy="325227"/>
          </a:xfrm>
          <a:prstGeom prst="rect">
            <a:avLst/>
          </a:prstGeom>
        </p:spPr>
      </p:pic>
      <p:sp>
        <p:nvSpPr>
          <p:cNvPr id="2" name="TextBox 1">
            <a:extLst>
              <a:ext uri="{FF2B5EF4-FFF2-40B4-BE49-F238E27FC236}">
                <a16:creationId xmlns:a16="http://schemas.microsoft.com/office/drawing/2014/main" id="{54AD857F-1194-9ECC-B1DB-5C916AA58BDF}"/>
              </a:ext>
            </a:extLst>
          </p:cNvPr>
          <p:cNvSpPr txBox="1"/>
          <p:nvPr/>
        </p:nvSpPr>
        <p:spPr>
          <a:xfrm>
            <a:off x="3572539" y="6037369"/>
            <a:ext cx="7868093" cy="600164"/>
          </a:xfrm>
          <a:prstGeom prst="rect">
            <a:avLst/>
          </a:prstGeom>
          <a:noFill/>
        </p:spPr>
        <p:txBody>
          <a:bodyPr wrap="square">
            <a:spAutoFit/>
          </a:bodyPr>
          <a:lstStyle/>
          <a:p>
            <a:pPr algn="l" rtl="0" fontAlgn="base"/>
            <a:r>
              <a:rPr lang="fr-CA" sz="1100" b="0" i="0" u="none" strike="noStrike" dirty="0">
                <a:solidFill>
                  <a:schemeClr val="bg1">
                    <a:lumMod val="50000"/>
                  </a:schemeClr>
                </a:solidFill>
                <a:effectLst/>
                <a:latin typeface="Arial" panose="020B0604020202020204" pitchFamily="34" charset="0"/>
                <a:cs typeface="Arial" panose="020B0604020202020204" pitchFamily="34" charset="0"/>
              </a:rPr>
              <a:t>Ce document est accessible sur </a:t>
            </a:r>
            <a:r>
              <a:rPr lang="fr-CA" sz="1100" b="0" i="0" dirty="0">
                <a:solidFill>
                  <a:schemeClr val="bg1">
                    <a:lumMod val="50000"/>
                  </a:schemeClr>
                </a:solidFill>
                <a:effectLst/>
                <a:latin typeface="Arial" panose="020B0604020202020204" pitchFamily="34" charset="0"/>
                <a:cs typeface="Arial" panose="020B0604020202020204" pitchFamily="34" charset="0"/>
              </a:rPr>
              <a:t>profedu.ca, le site Web de développement professionnel de la Société canadienne du sang.</a:t>
            </a:r>
          </a:p>
          <a:p>
            <a:pPr algn="l" rtl="0" fontAlgn="base"/>
            <a:r>
              <a:rPr lang="fr-CA" sz="1100" b="0" i="0" u="none" strike="noStrike" dirty="0">
                <a:solidFill>
                  <a:schemeClr val="bg1">
                    <a:lumMod val="50000"/>
                  </a:schemeClr>
                </a:solidFill>
                <a:effectLst/>
                <a:latin typeface="Arial" panose="020B0604020202020204" pitchFamily="34" charset="0"/>
                <a:cs typeface="Arial" panose="020B0604020202020204" pitchFamily="34" charset="0"/>
              </a:rPr>
              <a:t>Informations valables au 12 janvier 2023. Consultez systématiquement la monographie du produit pour obtenir les renseignements les plus récents. </a:t>
            </a:r>
            <a:r>
              <a:rPr lang="fr-CA" sz="1100" b="0" i="0" u="sng" strike="noStrike" dirty="0">
                <a:solidFill>
                  <a:schemeClr val="bg1">
                    <a:lumMod val="50000"/>
                  </a:schemeClr>
                </a:solidFill>
                <a:effectLst/>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Notre gamme de produits (octapharma.ca/fr)</a:t>
            </a:r>
          </a:p>
        </p:txBody>
      </p:sp>
    </p:spTree>
    <p:custDataLst>
      <p:tags r:id="rId1"/>
    </p:custDataLst>
    <p:extLst>
      <p:ext uri="{BB962C8B-B14F-4D97-AF65-F5344CB8AC3E}">
        <p14:creationId xmlns:p14="http://schemas.microsoft.com/office/powerpoint/2010/main" val="6636972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534C6DC-9F91-9501-FA70-D3E955BA131F}"/>
              </a:ext>
            </a:extLst>
          </p:cNvPr>
          <p:cNvSpPr>
            <a:spLocks noGrp="1"/>
          </p:cNvSpPr>
          <p:nvPr>
            <p:ph type="body" sz="quarter" idx="13"/>
          </p:nvPr>
        </p:nvSpPr>
        <p:spPr>
          <a:xfrm>
            <a:off x="575054" y="1429630"/>
            <a:ext cx="10515600" cy="1713321"/>
          </a:xfrm>
        </p:spPr>
        <p:txBody>
          <a:bodyPr>
            <a:noAutofit/>
          </a:bodyPr>
          <a:lstStyle/>
          <a:p>
            <a:pPr>
              <a:lnSpc>
                <a:spcPct val="110000"/>
              </a:lnSpc>
              <a:spcBef>
                <a:spcPts val="600"/>
              </a:spcBef>
            </a:pPr>
            <a:r>
              <a:rPr lang="fr-CA" sz="2200" dirty="0">
                <a:latin typeface="Arial"/>
                <a:cs typeface="Arial"/>
              </a:rPr>
              <a:t>L’administration doit respecter la spécificité du groupe sanguin ABO</a:t>
            </a:r>
          </a:p>
          <a:p>
            <a:pPr>
              <a:lnSpc>
                <a:spcPct val="110000"/>
              </a:lnSpc>
              <a:spcBef>
                <a:spcPts val="600"/>
              </a:spcBef>
            </a:pPr>
            <a:r>
              <a:rPr lang="fr-CA" sz="2200" dirty="0">
                <a:latin typeface="Arial"/>
                <a:cs typeface="Arial"/>
              </a:rPr>
              <a:t>Des doses fortes ou des débits rapides de perfusion peuvent entraîner une hypervolémie, un œdème pulmonaire et/ou une insuffisance cardiaque. </a:t>
            </a:r>
          </a:p>
          <a:p>
            <a:pPr>
              <a:lnSpc>
                <a:spcPct val="110000"/>
              </a:lnSpc>
              <a:spcBef>
                <a:spcPts val="600"/>
              </a:spcBef>
            </a:pPr>
            <a:r>
              <a:rPr lang="fr-CA" sz="2200" dirty="0">
                <a:latin typeface="Arial"/>
                <a:cs typeface="Arial"/>
              </a:rPr>
              <a:t>Des débits rapides de perfusion peuvent causer des symptômes imputables à la toxicité du citrate (chute du calcium ionisé), particulièrement chez les patients atteints de troubles de la fonction hépatique.</a:t>
            </a:r>
          </a:p>
        </p:txBody>
      </p:sp>
      <p:sp>
        <p:nvSpPr>
          <p:cNvPr id="3" name="Title 2">
            <a:extLst>
              <a:ext uri="{FF2B5EF4-FFF2-40B4-BE49-F238E27FC236}">
                <a16:creationId xmlns:a16="http://schemas.microsoft.com/office/drawing/2014/main" id="{B310C74F-B74E-F5CF-D9F0-BBECAD867396}"/>
              </a:ext>
            </a:extLst>
          </p:cNvPr>
          <p:cNvSpPr>
            <a:spLocks noGrp="1"/>
          </p:cNvSpPr>
          <p:nvPr>
            <p:ph type="title"/>
          </p:nvPr>
        </p:nvSpPr>
        <p:spPr/>
        <p:txBody>
          <a:bodyPr>
            <a:noAutofit/>
          </a:bodyPr>
          <a:lstStyle/>
          <a:p>
            <a:r>
              <a:rPr lang="fr-CA" sz="3200" dirty="0">
                <a:latin typeface="Arial"/>
                <a:cs typeface="Arial"/>
              </a:rPr>
              <a:t>Administration (d’après la monographie du produit)</a:t>
            </a:r>
          </a:p>
        </p:txBody>
      </p:sp>
      <p:sp>
        <p:nvSpPr>
          <p:cNvPr id="5" name="TextBox 4">
            <a:extLst>
              <a:ext uri="{FF2B5EF4-FFF2-40B4-BE49-F238E27FC236}">
                <a16:creationId xmlns:a16="http://schemas.microsoft.com/office/drawing/2014/main" id="{EC298A20-2222-9413-8F6E-3200E3E3128A}"/>
              </a:ext>
            </a:extLst>
          </p:cNvPr>
          <p:cNvSpPr txBox="1"/>
          <p:nvPr/>
        </p:nvSpPr>
        <p:spPr>
          <a:xfrm>
            <a:off x="575054" y="3627167"/>
            <a:ext cx="10969670" cy="2156296"/>
          </a:xfrm>
          <a:prstGeom prst="rect">
            <a:avLst/>
          </a:prstGeom>
          <a:noFill/>
          <a:ln w="38100">
            <a:solidFill>
              <a:schemeClr val="accent5"/>
            </a:solidFill>
          </a:ln>
        </p:spPr>
        <p:txBody>
          <a:bodyPr wrap="none" rtlCol="0">
            <a:spAutoFit/>
          </a:bodyPr>
          <a:lstStyle/>
          <a:p>
            <a:pPr marL="0" lvl="1">
              <a:lnSpc>
                <a:spcPct val="110000"/>
              </a:lnSpc>
              <a:spcBef>
                <a:spcPts val="600"/>
              </a:spcBef>
            </a:pPr>
            <a:r>
              <a:rPr lang="fr-CA" sz="2200" b="1" dirty="0">
                <a:solidFill>
                  <a:srgbClr val="ED1C24"/>
                </a:solidFill>
                <a:latin typeface="Arial"/>
                <a:cs typeface="Arial"/>
              </a:rPr>
              <a:t>Risque de toxicité du citrate</a:t>
            </a:r>
          </a:p>
          <a:p>
            <a:pPr marL="339725" lvl="1" indent="-339725">
              <a:lnSpc>
                <a:spcPct val="110000"/>
              </a:lnSpc>
              <a:spcBef>
                <a:spcPts val="600"/>
              </a:spcBef>
              <a:buClr>
                <a:schemeClr val="accent1"/>
              </a:buClr>
              <a:buFont typeface="Arial" panose="020B0604020202020204" pitchFamily="34" charset="0"/>
              <a:buChar char="•"/>
            </a:pPr>
            <a:r>
              <a:rPr lang="fr-CA" sz="2200" dirty="0">
                <a:latin typeface="Arial"/>
                <a:cs typeface="Arial"/>
              </a:rPr>
              <a:t>En raison de ce risque, le débit de la perfusion doit rester inférieur à :</a:t>
            </a:r>
          </a:p>
          <a:p>
            <a:pPr marL="346075" lvl="1" indent="-346075">
              <a:lnSpc>
                <a:spcPct val="110000"/>
              </a:lnSpc>
              <a:spcBef>
                <a:spcPts val="600"/>
              </a:spcBef>
            </a:pPr>
            <a:r>
              <a:rPr lang="fr-CA" sz="2200" dirty="0">
                <a:latin typeface="Arial"/>
                <a:cs typeface="Arial"/>
              </a:rPr>
              <a:t> 	0,020–0,025 mmol citrate/kg de poids corporel/min = 1 ml/kg de poids corporel/min </a:t>
            </a:r>
          </a:p>
          <a:p>
            <a:pPr marL="342900" indent="-342900">
              <a:lnSpc>
                <a:spcPct val="110000"/>
              </a:lnSpc>
              <a:spcBef>
                <a:spcPts val="600"/>
              </a:spcBef>
              <a:buClr>
                <a:schemeClr val="accent1"/>
              </a:buClr>
              <a:buFont typeface="Arial" panose="020B0604020202020204" pitchFamily="34" charset="0"/>
              <a:buChar char="•"/>
            </a:pPr>
            <a:r>
              <a:rPr lang="fr-CA" sz="2200" dirty="0">
                <a:latin typeface="Arial"/>
                <a:cs typeface="Arial"/>
              </a:rPr>
              <a:t>Les effets toxiques du citrate peuvent être minimisés par l’administration </a:t>
            </a:r>
            <a:br>
              <a:rPr lang="fr-CA" sz="2200" dirty="0">
                <a:latin typeface="Arial"/>
                <a:cs typeface="Arial"/>
              </a:rPr>
            </a:br>
            <a:r>
              <a:rPr lang="fr-CA" sz="2200" dirty="0">
                <a:latin typeface="Arial"/>
                <a:cs typeface="Arial"/>
              </a:rPr>
              <a:t>de gluconate de calcium en IV par une autre veine</a:t>
            </a:r>
          </a:p>
        </p:txBody>
      </p:sp>
      <p:sp>
        <p:nvSpPr>
          <p:cNvPr id="6" name="TextBox 5">
            <a:extLst>
              <a:ext uri="{FF2B5EF4-FFF2-40B4-BE49-F238E27FC236}">
                <a16:creationId xmlns:a16="http://schemas.microsoft.com/office/drawing/2014/main" id="{F52E78DD-E560-26F1-E109-1384347DD736}"/>
              </a:ext>
            </a:extLst>
          </p:cNvPr>
          <p:cNvSpPr txBox="1"/>
          <p:nvPr/>
        </p:nvSpPr>
        <p:spPr>
          <a:xfrm>
            <a:off x="3572539" y="6037369"/>
            <a:ext cx="7868093" cy="600164"/>
          </a:xfrm>
          <a:prstGeom prst="rect">
            <a:avLst/>
          </a:prstGeom>
          <a:noFill/>
        </p:spPr>
        <p:txBody>
          <a:bodyPr wrap="square">
            <a:spAutoFit/>
          </a:bodyPr>
          <a:lstStyle/>
          <a:p>
            <a:pPr algn="l" rtl="0" fontAlgn="base"/>
            <a:r>
              <a:rPr lang="fr-CA" sz="1100" b="0" i="0" u="none" strike="noStrike" dirty="0">
                <a:solidFill>
                  <a:schemeClr val="bg1">
                    <a:lumMod val="50000"/>
                  </a:schemeClr>
                </a:solidFill>
                <a:effectLst/>
                <a:latin typeface="Arial" panose="020B0604020202020204" pitchFamily="34" charset="0"/>
                <a:cs typeface="Arial" panose="020B0604020202020204" pitchFamily="34" charset="0"/>
              </a:rPr>
              <a:t>Ce document est accessible sur </a:t>
            </a:r>
            <a:r>
              <a:rPr lang="fr-CA" sz="1100" b="0" i="0" dirty="0">
                <a:solidFill>
                  <a:schemeClr val="bg1">
                    <a:lumMod val="50000"/>
                  </a:schemeClr>
                </a:solidFill>
                <a:effectLst/>
                <a:latin typeface="Arial" panose="020B0604020202020204" pitchFamily="34" charset="0"/>
                <a:cs typeface="Arial" panose="020B0604020202020204" pitchFamily="34" charset="0"/>
              </a:rPr>
              <a:t>profedu.ca, le site Web de développement professionnel de la Société canadienne du sang.</a:t>
            </a:r>
          </a:p>
          <a:p>
            <a:pPr algn="l" rtl="0" fontAlgn="base"/>
            <a:r>
              <a:rPr lang="fr-CA" sz="1100" b="0" i="0" u="none" strike="noStrike" dirty="0">
                <a:solidFill>
                  <a:schemeClr val="bg1">
                    <a:lumMod val="50000"/>
                  </a:schemeClr>
                </a:solidFill>
                <a:effectLst/>
                <a:latin typeface="Arial" panose="020B0604020202020204" pitchFamily="34" charset="0"/>
                <a:cs typeface="Arial" panose="020B0604020202020204" pitchFamily="34" charset="0"/>
              </a:rPr>
              <a:t>Informations valables au 12 janvier 2023. Consultez systématiquement la monographie du produit pour obtenir les renseignements les plus récents. </a:t>
            </a:r>
            <a:r>
              <a:rPr lang="fr-CA" sz="1100" b="0" i="0" u="sng" strike="noStrike" dirty="0">
                <a:solidFill>
                  <a:schemeClr val="bg1">
                    <a:lumMod val="50000"/>
                  </a:schemeClr>
                </a:solidFill>
                <a:effectLst/>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Notre gamme de produits (octapharma.ca/fr)</a:t>
            </a:r>
          </a:p>
        </p:txBody>
      </p:sp>
    </p:spTree>
    <p:custDataLst>
      <p:tags r:id="rId1"/>
    </p:custDataLst>
    <p:extLst>
      <p:ext uri="{BB962C8B-B14F-4D97-AF65-F5344CB8AC3E}">
        <p14:creationId xmlns:p14="http://schemas.microsoft.com/office/powerpoint/2010/main" val="30307879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C019556-7B87-4997-8366-1D4CEA4F518E}"/>
              </a:ext>
            </a:extLst>
          </p:cNvPr>
          <p:cNvSpPr>
            <a:spLocks noGrp="1"/>
          </p:cNvSpPr>
          <p:nvPr>
            <p:ph type="title"/>
          </p:nvPr>
        </p:nvSpPr>
        <p:spPr/>
        <p:txBody>
          <a:bodyPr/>
          <a:lstStyle/>
          <a:p>
            <a:br>
              <a:rPr lang="fr-CA" dirty="0"/>
            </a:br>
            <a:r>
              <a:rPr lang="fr-CA" dirty="0"/>
              <a:t>Indications et contre-indications</a:t>
            </a:r>
            <a:br>
              <a:rPr lang="fr-CA" dirty="0"/>
            </a:br>
            <a:br>
              <a:rPr lang="fr-CA" dirty="0"/>
            </a:br>
            <a:endParaRPr lang="fr-CA" dirty="0"/>
          </a:p>
        </p:txBody>
      </p:sp>
      <p:pic>
        <p:nvPicPr>
          <p:cNvPr id="6" name="Picture Placeholder 5" descr="Icon&#10;&#10;Description automatically generated">
            <a:extLst>
              <a:ext uri="{FF2B5EF4-FFF2-40B4-BE49-F238E27FC236}">
                <a16:creationId xmlns:a16="http://schemas.microsoft.com/office/drawing/2014/main" id="{01FA290C-0355-4447-9198-627A59B64AAB}"/>
              </a:ext>
            </a:extLst>
          </p:cNvPr>
          <p:cNvPicPr>
            <a:picLocks noChangeAspect="1"/>
          </p:cNvPicPr>
          <p:nvPr/>
        </p:nvPicPr>
        <p:blipFill>
          <a:blip r:embed="rId4">
            <a:extLst>
              <a:ext uri="{28A0092B-C50C-407E-A947-70E740481C1C}">
                <a14:useLocalDpi xmlns:a14="http://schemas.microsoft.com/office/drawing/2010/main" val="0"/>
              </a:ext>
            </a:extLst>
          </a:blip>
          <a:srcRect l="5556" r="5556"/>
          <a:stretch>
            <a:fillRect/>
          </a:stretch>
        </p:blipFill>
        <p:spPr>
          <a:xfrm>
            <a:off x="540656" y="611063"/>
            <a:ext cx="5019612" cy="5641394"/>
          </a:xfrm>
          <a:prstGeom prst="rect">
            <a:avLst/>
          </a:prstGeom>
        </p:spPr>
      </p:pic>
      <p:sp>
        <p:nvSpPr>
          <p:cNvPr id="3" name="TextBox 2">
            <a:extLst>
              <a:ext uri="{FF2B5EF4-FFF2-40B4-BE49-F238E27FC236}">
                <a16:creationId xmlns:a16="http://schemas.microsoft.com/office/drawing/2014/main" id="{86936FCC-0A51-A4E6-ECA6-F3A15457589A}"/>
              </a:ext>
            </a:extLst>
          </p:cNvPr>
          <p:cNvSpPr txBox="1"/>
          <p:nvPr/>
        </p:nvSpPr>
        <p:spPr>
          <a:xfrm>
            <a:off x="6702597" y="5777293"/>
            <a:ext cx="5019612" cy="938719"/>
          </a:xfrm>
          <a:prstGeom prst="rect">
            <a:avLst/>
          </a:prstGeom>
          <a:noFill/>
        </p:spPr>
        <p:txBody>
          <a:bodyPr wrap="square">
            <a:spAutoFit/>
          </a:bodyPr>
          <a:lstStyle/>
          <a:p>
            <a:pPr algn="l" rtl="0" fontAlgn="base"/>
            <a:r>
              <a:rPr lang="fr-CA" sz="1100" b="0" i="0" u="none" strike="noStrike" dirty="0">
                <a:solidFill>
                  <a:schemeClr val="bg1"/>
                </a:solidFill>
                <a:effectLst/>
                <a:latin typeface="Arial" panose="020B0604020202020204" pitchFamily="34" charset="0"/>
                <a:cs typeface="Arial" panose="020B0604020202020204" pitchFamily="34" charset="0"/>
              </a:rPr>
              <a:t>Ce document est accessible sur </a:t>
            </a:r>
            <a:r>
              <a:rPr lang="fr-CA" sz="1100" b="0" i="0" dirty="0">
                <a:solidFill>
                  <a:schemeClr val="bg1"/>
                </a:solidFill>
                <a:effectLst/>
                <a:latin typeface="Arial" panose="020B0604020202020204" pitchFamily="34" charset="0"/>
                <a:cs typeface="Arial" panose="020B0604020202020204" pitchFamily="34" charset="0"/>
              </a:rPr>
              <a:t>profedu.ca, le site Web de développement professionnel de la Société canadienne du sang.</a:t>
            </a:r>
          </a:p>
          <a:p>
            <a:pPr algn="l" rtl="0" fontAlgn="base"/>
            <a:r>
              <a:rPr lang="fr-CA" sz="1100" b="0" i="0" u="none" strike="noStrike" dirty="0">
                <a:solidFill>
                  <a:schemeClr val="bg1"/>
                </a:solidFill>
                <a:effectLst/>
                <a:latin typeface="Arial" panose="020B0604020202020204" pitchFamily="34" charset="0"/>
                <a:cs typeface="Arial" panose="020B0604020202020204" pitchFamily="34" charset="0"/>
              </a:rPr>
              <a:t>Informations valables au 12 janvier 2023. Consultez systématiquement la monographie du produit pour obtenir les renseignements les plus récents. </a:t>
            </a:r>
            <a:r>
              <a:rPr lang="fr-CA" sz="1100" b="0" i="0" u="sng" strike="noStrike" dirty="0">
                <a:solidFill>
                  <a:schemeClr val="bg1"/>
                </a:solidFill>
                <a:effectLst/>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Notre gamme de produits (octapharma.ca/fr)</a:t>
            </a:r>
          </a:p>
        </p:txBody>
      </p:sp>
    </p:spTree>
    <p:custDataLst>
      <p:tags r:id="rId1"/>
    </p:custDataLst>
    <p:extLst>
      <p:ext uri="{BB962C8B-B14F-4D97-AF65-F5344CB8AC3E}">
        <p14:creationId xmlns:p14="http://schemas.microsoft.com/office/powerpoint/2010/main" val="21112904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AAA55285-8C8F-4DEF-95D6-56C4E8745D4D}"/>
              </a:ext>
            </a:extLst>
          </p:cNvPr>
          <p:cNvSpPr>
            <a:spLocks noGrp="1"/>
          </p:cNvSpPr>
          <p:nvPr>
            <p:ph type="body" sz="quarter" idx="13"/>
          </p:nvPr>
        </p:nvSpPr>
        <p:spPr>
          <a:xfrm>
            <a:off x="838200" y="1143000"/>
            <a:ext cx="10515600" cy="4724400"/>
          </a:xfrm>
        </p:spPr>
        <p:txBody>
          <a:bodyPr anchor="t" anchorCtr="0">
            <a:normAutofit fontScale="85000" lnSpcReduction="20000"/>
          </a:bodyPr>
          <a:lstStyle/>
          <a:p>
            <a:pPr fontAlgn="base">
              <a:lnSpc>
                <a:spcPct val="125000"/>
              </a:lnSpc>
            </a:pPr>
            <a:r>
              <a:rPr lang="fr-CA" b="1" dirty="0">
                <a:latin typeface="Arial"/>
                <a:cs typeface="Arial"/>
              </a:rPr>
              <a:t>Déficits complexes en facteurs de coagulation</a:t>
            </a:r>
            <a:r>
              <a:rPr lang="fr-CA" dirty="0">
                <a:latin typeface="Arial"/>
                <a:cs typeface="Arial"/>
              </a:rPr>
              <a:t>, tels que la coagulopathie de consommation (p. ex. coagulation intravasculaire disséminée – CID) ou une coagulopathie secondaire à une insuffisance hépatique, à une transfusion massive, ou à des échanges plasmatiques conséquents (surtout chez les patients dont la fonction hépatique est altérée).</a:t>
            </a:r>
            <a:endParaRPr lang="fr-CA" dirty="0"/>
          </a:p>
          <a:p>
            <a:pPr fontAlgn="base">
              <a:lnSpc>
                <a:spcPct val="125000"/>
              </a:lnSpc>
            </a:pPr>
            <a:r>
              <a:rPr lang="fr-CA" dirty="0">
                <a:latin typeface="Arial"/>
                <a:cs typeface="Arial"/>
              </a:rPr>
              <a:t>Peut être utilisé comme </a:t>
            </a:r>
            <a:r>
              <a:rPr lang="fr-CA" b="1" dirty="0">
                <a:latin typeface="Arial"/>
                <a:cs typeface="Arial"/>
              </a:rPr>
              <a:t>traitement de substitution d’urgence </a:t>
            </a:r>
            <a:r>
              <a:rPr lang="fr-CA" dirty="0">
                <a:latin typeface="Arial"/>
                <a:cs typeface="Arial"/>
              </a:rPr>
              <a:t>chez les patients présentant un déficit en facteurs de coagulation lors de situations particulières ne permettant pas de diagnostic de laboratoire précis, ou lorsqu’un facteur de coagulation spécifique n’est pas disponible.</a:t>
            </a:r>
            <a:endParaRPr lang="fr-CA" dirty="0"/>
          </a:p>
          <a:p>
            <a:pPr fontAlgn="base">
              <a:lnSpc>
                <a:spcPct val="125000"/>
              </a:lnSpc>
            </a:pPr>
            <a:r>
              <a:rPr lang="fr-CA" dirty="0">
                <a:latin typeface="Arial"/>
                <a:cs typeface="Arial"/>
              </a:rPr>
              <a:t>Inversion rapide des effets des anticoagulants oraux lorsque la quantité de vitamine K s’avère insuffisante en situation d’urgence, ou chez les patients dont la fonction hépatique est altérée.</a:t>
            </a:r>
            <a:endParaRPr lang="fr-CA" dirty="0"/>
          </a:p>
          <a:p>
            <a:pPr marL="0" indent="0" fontAlgn="base">
              <a:lnSpc>
                <a:spcPct val="125000"/>
              </a:lnSpc>
              <a:buNone/>
            </a:pPr>
            <a:endParaRPr lang="en-US" sz="2400" dirty="0"/>
          </a:p>
        </p:txBody>
      </p:sp>
      <p:sp>
        <p:nvSpPr>
          <p:cNvPr id="6" name="Title 5">
            <a:extLst>
              <a:ext uri="{FF2B5EF4-FFF2-40B4-BE49-F238E27FC236}">
                <a16:creationId xmlns:a16="http://schemas.microsoft.com/office/drawing/2014/main" id="{E57E7F5C-08DF-4E09-8C26-87262AAEC187}"/>
              </a:ext>
            </a:extLst>
          </p:cNvPr>
          <p:cNvSpPr>
            <a:spLocks noGrp="1"/>
          </p:cNvSpPr>
          <p:nvPr>
            <p:ph type="title"/>
          </p:nvPr>
        </p:nvSpPr>
        <p:spPr>
          <a:xfrm>
            <a:off x="838200" y="0"/>
            <a:ext cx="10515600" cy="943442"/>
          </a:xfrm>
        </p:spPr>
        <p:txBody>
          <a:bodyPr>
            <a:normAutofit fontScale="90000"/>
          </a:bodyPr>
          <a:lstStyle/>
          <a:p>
            <a:r>
              <a:rPr lang="fr-CA" dirty="0"/>
              <a:t>Indications (d’après la monographie du produit)</a:t>
            </a:r>
          </a:p>
        </p:txBody>
      </p:sp>
      <p:sp>
        <p:nvSpPr>
          <p:cNvPr id="2" name="TextBox 1">
            <a:extLst>
              <a:ext uri="{FF2B5EF4-FFF2-40B4-BE49-F238E27FC236}">
                <a16:creationId xmlns:a16="http://schemas.microsoft.com/office/drawing/2014/main" id="{125C643F-3326-98EF-30E8-11AD54BB488E}"/>
              </a:ext>
            </a:extLst>
          </p:cNvPr>
          <p:cNvSpPr txBox="1"/>
          <p:nvPr/>
        </p:nvSpPr>
        <p:spPr>
          <a:xfrm>
            <a:off x="3572539" y="6037369"/>
            <a:ext cx="7868093" cy="600164"/>
          </a:xfrm>
          <a:prstGeom prst="rect">
            <a:avLst/>
          </a:prstGeom>
          <a:noFill/>
        </p:spPr>
        <p:txBody>
          <a:bodyPr wrap="square">
            <a:spAutoFit/>
          </a:bodyPr>
          <a:lstStyle/>
          <a:p>
            <a:pPr algn="l" rtl="0" fontAlgn="base"/>
            <a:r>
              <a:rPr lang="fr-CA" sz="1100" b="0" i="0" u="none" strike="noStrike" dirty="0">
                <a:solidFill>
                  <a:schemeClr val="bg1">
                    <a:lumMod val="50000"/>
                  </a:schemeClr>
                </a:solidFill>
                <a:effectLst/>
                <a:latin typeface="Arial" panose="020B0604020202020204" pitchFamily="34" charset="0"/>
                <a:cs typeface="Arial" panose="020B0604020202020204" pitchFamily="34" charset="0"/>
              </a:rPr>
              <a:t>Ce document est accessible sur </a:t>
            </a:r>
            <a:r>
              <a:rPr lang="fr-CA" sz="1100" b="0" i="0" dirty="0">
                <a:solidFill>
                  <a:schemeClr val="bg1">
                    <a:lumMod val="50000"/>
                  </a:schemeClr>
                </a:solidFill>
                <a:effectLst/>
                <a:latin typeface="Arial" panose="020B0604020202020204" pitchFamily="34" charset="0"/>
                <a:cs typeface="Arial" panose="020B0604020202020204" pitchFamily="34" charset="0"/>
              </a:rPr>
              <a:t>profedu.ca, le site Web de développement professionnel de la Société canadienne du sang.</a:t>
            </a:r>
          </a:p>
          <a:p>
            <a:pPr algn="l" rtl="0" fontAlgn="base"/>
            <a:r>
              <a:rPr lang="fr-CA" sz="1100" b="0" i="0" u="none" strike="noStrike" dirty="0">
                <a:solidFill>
                  <a:schemeClr val="bg1">
                    <a:lumMod val="50000"/>
                  </a:schemeClr>
                </a:solidFill>
                <a:effectLst/>
                <a:latin typeface="Arial" panose="020B0604020202020204" pitchFamily="34" charset="0"/>
                <a:cs typeface="Arial" panose="020B0604020202020204" pitchFamily="34" charset="0"/>
              </a:rPr>
              <a:t>Informations valables au 12 janvier 2023. Consultez systématiquement la monographie du produit pour obtenir les renseignements les plus récents. </a:t>
            </a:r>
            <a:r>
              <a:rPr lang="fr-CA" sz="1100" b="0" i="0" u="sng" strike="noStrike" dirty="0">
                <a:solidFill>
                  <a:schemeClr val="bg1">
                    <a:lumMod val="50000"/>
                  </a:schemeClr>
                </a:solidFill>
                <a:effectLst/>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Notre gamme de produits (octapharma.ca/fr)</a:t>
            </a:r>
          </a:p>
        </p:txBody>
      </p:sp>
    </p:spTree>
    <p:custDataLst>
      <p:tags r:id="rId1"/>
    </p:custDataLst>
    <p:extLst>
      <p:ext uri="{BB962C8B-B14F-4D97-AF65-F5344CB8AC3E}">
        <p14:creationId xmlns:p14="http://schemas.microsoft.com/office/powerpoint/2010/main" val="19726672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AAA55285-8C8F-4DEF-95D6-56C4E8745D4D}"/>
              </a:ext>
            </a:extLst>
          </p:cNvPr>
          <p:cNvSpPr>
            <a:spLocks noGrp="1"/>
          </p:cNvSpPr>
          <p:nvPr>
            <p:ph type="body" sz="quarter" idx="13"/>
          </p:nvPr>
        </p:nvSpPr>
        <p:spPr>
          <a:xfrm>
            <a:off x="838200" y="1066800"/>
            <a:ext cx="10515600" cy="4724400"/>
          </a:xfrm>
        </p:spPr>
        <p:txBody>
          <a:bodyPr>
            <a:normAutofit lnSpcReduction="10000"/>
          </a:bodyPr>
          <a:lstStyle/>
          <a:p>
            <a:pPr fontAlgn="base">
              <a:lnSpc>
                <a:spcPct val="125000"/>
              </a:lnSpc>
            </a:pPr>
            <a:r>
              <a:rPr lang="fr-CA" sz="2400" b="1" dirty="0">
                <a:latin typeface="Arial"/>
                <a:cs typeface="Arial"/>
              </a:rPr>
              <a:t>Déficit en IgA </a:t>
            </a:r>
            <a:r>
              <a:rPr lang="fr-CA" sz="2400" dirty="0">
                <a:latin typeface="Arial"/>
                <a:cs typeface="Arial"/>
              </a:rPr>
              <a:t>avec présence avérée d’anticorps IgA </a:t>
            </a:r>
          </a:p>
          <a:p>
            <a:pPr fontAlgn="base">
              <a:lnSpc>
                <a:spcPct val="125000"/>
              </a:lnSpc>
            </a:pPr>
            <a:r>
              <a:rPr lang="fr-CA" sz="2400" b="1" dirty="0">
                <a:latin typeface="Arial"/>
                <a:cs typeface="Arial"/>
              </a:rPr>
              <a:t>Déficits graves en protéine S</a:t>
            </a:r>
          </a:p>
          <a:p>
            <a:pPr lvl="1" fontAlgn="base">
              <a:lnSpc>
                <a:spcPct val="125000"/>
              </a:lnSpc>
            </a:pPr>
            <a:r>
              <a:rPr lang="fr-CA" sz="2400" dirty="0">
                <a:latin typeface="Arial"/>
                <a:cs typeface="Arial"/>
              </a:rPr>
              <a:t>Octaplasma possède des concentrations de protéine S moindres par rapport au plasma congelé, ce qui peut contribuer au risque de thrombose chez les patients recevant des échanges plasmatiques conséquents</a:t>
            </a:r>
          </a:p>
          <a:p>
            <a:pPr fontAlgn="base">
              <a:lnSpc>
                <a:spcPct val="125000"/>
              </a:lnSpc>
            </a:pPr>
            <a:r>
              <a:rPr lang="fr-CA" sz="2400" b="1" dirty="0">
                <a:latin typeface="Arial"/>
                <a:cs typeface="Arial"/>
              </a:rPr>
              <a:t>Hypersensibilité</a:t>
            </a:r>
            <a:r>
              <a:rPr lang="fr-CA" sz="2400" dirty="0">
                <a:latin typeface="Arial"/>
                <a:cs typeface="Arial"/>
              </a:rPr>
              <a:t> au plasma ou à tout ingrédient de sa formulation, ou à des composants du contenant (p. ex. citrate de sodium dihydraté, dihydrogénophosphate de sodium dihydraté, glycine, TNBP [&lt; 2,0 µg/ml], octoxynol [&lt; 5,0 µg/ml])</a:t>
            </a:r>
          </a:p>
        </p:txBody>
      </p:sp>
      <p:sp>
        <p:nvSpPr>
          <p:cNvPr id="6" name="Title 5">
            <a:extLst>
              <a:ext uri="{FF2B5EF4-FFF2-40B4-BE49-F238E27FC236}">
                <a16:creationId xmlns:a16="http://schemas.microsoft.com/office/drawing/2014/main" id="{E57E7F5C-08DF-4E09-8C26-87262AAEC187}"/>
              </a:ext>
            </a:extLst>
          </p:cNvPr>
          <p:cNvSpPr>
            <a:spLocks noGrp="1"/>
          </p:cNvSpPr>
          <p:nvPr>
            <p:ph type="title"/>
          </p:nvPr>
        </p:nvSpPr>
        <p:spPr>
          <a:xfrm>
            <a:off x="838199" y="123358"/>
            <a:ext cx="10931769" cy="943442"/>
          </a:xfrm>
        </p:spPr>
        <p:txBody>
          <a:bodyPr>
            <a:normAutofit fontScale="90000"/>
          </a:bodyPr>
          <a:lstStyle/>
          <a:p>
            <a:r>
              <a:rPr lang="fr-CA" dirty="0"/>
              <a:t>Contre-indications (d’après la monographie du produit)</a:t>
            </a:r>
          </a:p>
        </p:txBody>
      </p:sp>
      <p:sp>
        <p:nvSpPr>
          <p:cNvPr id="2" name="TextBox 1">
            <a:extLst>
              <a:ext uri="{FF2B5EF4-FFF2-40B4-BE49-F238E27FC236}">
                <a16:creationId xmlns:a16="http://schemas.microsoft.com/office/drawing/2014/main" id="{81583243-B2C2-9D17-E7F4-0C98CD4CFFA3}"/>
              </a:ext>
            </a:extLst>
          </p:cNvPr>
          <p:cNvSpPr txBox="1"/>
          <p:nvPr/>
        </p:nvSpPr>
        <p:spPr>
          <a:xfrm>
            <a:off x="3572539" y="6037369"/>
            <a:ext cx="7868093" cy="600164"/>
          </a:xfrm>
          <a:prstGeom prst="rect">
            <a:avLst/>
          </a:prstGeom>
          <a:noFill/>
        </p:spPr>
        <p:txBody>
          <a:bodyPr wrap="square">
            <a:spAutoFit/>
          </a:bodyPr>
          <a:lstStyle/>
          <a:p>
            <a:pPr algn="l" rtl="0" fontAlgn="base"/>
            <a:r>
              <a:rPr lang="fr-CA" sz="1100" b="0" i="0" u="none" strike="noStrike" dirty="0">
                <a:solidFill>
                  <a:schemeClr val="bg1">
                    <a:lumMod val="50000"/>
                  </a:schemeClr>
                </a:solidFill>
                <a:effectLst/>
                <a:latin typeface="Arial" panose="020B0604020202020204" pitchFamily="34" charset="0"/>
                <a:cs typeface="Arial" panose="020B0604020202020204" pitchFamily="34" charset="0"/>
              </a:rPr>
              <a:t>Ce document est accessible sur </a:t>
            </a:r>
            <a:r>
              <a:rPr lang="fr-CA" sz="1100" b="0" i="0" dirty="0">
                <a:solidFill>
                  <a:schemeClr val="bg1">
                    <a:lumMod val="50000"/>
                  </a:schemeClr>
                </a:solidFill>
                <a:effectLst/>
                <a:latin typeface="Arial" panose="020B0604020202020204" pitchFamily="34" charset="0"/>
                <a:cs typeface="Arial" panose="020B0604020202020204" pitchFamily="34" charset="0"/>
              </a:rPr>
              <a:t>profedu.ca, le site Web de développement professionnel de la Société canadienne du sang.</a:t>
            </a:r>
          </a:p>
          <a:p>
            <a:pPr algn="l" rtl="0" fontAlgn="base"/>
            <a:r>
              <a:rPr lang="fr-CA" sz="1100" b="0" i="0" u="none" strike="noStrike" dirty="0">
                <a:solidFill>
                  <a:schemeClr val="bg1">
                    <a:lumMod val="50000"/>
                  </a:schemeClr>
                </a:solidFill>
                <a:effectLst/>
                <a:latin typeface="Arial" panose="020B0604020202020204" pitchFamily="34" charset="0"/>
                <a:cs typeface="Arial" panose="020B0604020202020204" pitchFamily="34" charset="0"/>
              </a:rPr>
              <a:t>Informations valables au 12 janvier 2023. Consultez systématiquement la monographie du produit pour obtenir les renseignements les plus récents. </a:t>
            </a:r>
            <a:r>
              <a:rPr lang="fr-CA" sz="1100" b="0" i="0" u="sng" strike="noStrike" dirty="0">
                <a:solidFill>
                  <a:schemeClr val="bg1">
                    <a:lumMod val="50000"/>
                  </a:schemeClr>
                </a:solidFill>
                <a:effectLst/>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Notre gamme de produits (octapharma.ca/fr)</a:t>
            </a:r>
          </a:p>
        </p:txBody>
      </p:sp>
    </p:spTree>
    <p:custDataLst>
      <p:tags r:id="rId1"/>
    </p:custDataLst>
    <p:extLst>
      <p:ext uri="{BB962C8B-B14F-4D97-AF65-F5344CB8AC3E}">
        <p14:creationId xmlns:p14="http://schemas.microsoft.com/office/powerpoint/2010/main" val="33944180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1462EF0-110D-CA14-5811-8EE8FFF87C5E}"/>
              </a:ext>
            </a:extLst>
          </p:cNvPr>
          <p:cNvSpPr>
            <a:spLocks noGrp="1"/>
          </p:cNvSpPr>
          <p:nvPr>
            <p:ph type="title"/>
          </p:nvPr>
        </p:nvSpPr>
        <p:spPr>
          <a:xfrm>
            <a:off x="1061484" y="1053314"/>
            <a:ext cx="10069033" cy="4751371"/>
          </a:xfrm>
        </p:spPr>
        <p:txBody>
          <a:bodyPr/>
          <a:lstStyle/>
          <a:p>
            <a:r>
              <a:rPr lang="fr-CA" dirty="0"/>
              <a:t>Pour obtenir la liste complète des catégories particulières de patients </a:t>
            </a:r>
            <a:br>
              <a:rPr lang="fr-CA" dirty="0"/>
            </a:br>
            <a:r>
              <a:rPr lang="fr-CA" dirty="0"/>
              <a:t>et en savoir plus, veuillez consulter </a:t>
            </a:r>
            <a:br>
              <a:rPr lang="fr-CA" dirty="0"/>
            </a:br>
            <a:r>
              <a:rPr lang="fr-CA" dirty="0"/>
              <a:t>la monographie d’</a:t>
            </a:r>
            <a:r>
              <a:rPr lang="fr-CA" dirty="0" err="1"/>
              <a:t>Octaplasma</a:t>
            </a:r>
            <a:r>
              <a:rPr lang="fr-CA" dirty="0"/>
              <a:t>.</a:t>
            </a:r>
            <a:br>
              <a:rPr lang="fr-CA" dirty="0"/>
            </a:br>
            <a:br>
              <a:rPr lang="fr-CA"/>
            </a:br>
            <a:r>
              <a:rPr kumimoji="0" lang="fr-CA" sz="3200" b="1" i="0" u="none" strike="noStrike" kern="1200" cap="none" spc="0" normalizeH="0" baseline="0" noProof="0">
                <a:ln>
                  <a:noFill/>
                </a:ln>
                <a:solidFill>
                  <a:srgbClr val="FFFFFF"/>
                </a:solidFill>
                <a:effectLst/>
                <a:uLnTx/>
                <a:uFillTx/>
                <a:latin typeface="Arial"/>
                <a:cs typeface="Arial"/>
                <a:sym typeface="Arial"/>
              </a:rPr>
              <a:t>Voir également la présentation longue intitulée  « Octaplasma </a:t>
            </a:r>
            <a:r>
              <a:rPr lang="fr-CA" sz="3200">
                <a:latin typeface="Arial"/>
                <a:cs typeface="Arial"/>
              </a:rPr>
              <a:t>(</a:t>
            </a:r>
            <a:r>
              <a:rPr lang="fr-CA" sz="3200" dirty="0">
                <a:latin typeface="Arial"/>
                <a:cs typeface="Arial"/>
              </a:rPr>
              <a:t>plasma traité au solvant-détergent) : informations cliniques </a:t>
            </a:r>
            <a:r>
              <a:rPr lang="fr-CA" sz="3200">
                <a:latin typeface="Arial"/>
                <a:cs typeface="Arial"/>
              </a:rPr>
              <a:t>» </a:t>
            </a:r>
            <a:r>
              <a:rPr kumimoji="0" lang="fr-CA" sz="3200" b="1" i="0" u="none" strike="noStrike" kern="1200" cap="none" spc="0" normalizeH="0" baseline="0" noProof="0">
                <a:ln>
                  <a:noFill/>
                </a:ln>
                <a:solidFill>
                  <a:srgbClr val="FFFFFF"/>
                </a:solidFill>
                <a:effectLst/>
                <a:uLnTx/>
                <a:uFillTx/>
                <a:latin typeface="Arial"/>
                <a:cs typeface="Arial"/>
                <a:sym typeface="Arial"/>
              </a:rPr>
              <a:t>et profedu.ca.</a:t>
            </a:r>
            <a:endParaRPr lang="fr-CA" dirty="0"/>
          </a:p>
        </p:txBody>
      </p:sp>
      <p:sp>
        <p:nvSpPr>
          <p:cNvPr id="5" name="TextBox 4">
            <a:extLst>
              <a:ext uri="{FF2B5EF4-FFF2-40B4-BE49-F238E27FC236}">
                <a16:creationId xmlns:a16="http://schemas.microsoft.com/office/drawing/2014/main" id="{3EC89BEC-30EF-A3C7-30DE-2A63DC7D4A57}"/>
              </a:ext>
            </a:extLst>
          </p:cNvPr>
          <p:cNvSpPr txBox="1"/>
          <p:nvPr/>
        </p:nvSpPr>
        <p:spPr>
          <a:xfrm>
            <a:off x="3437870" y="6064001"/>
            <a:ext cx="7942782" cy="600164"/>
          </a:xfrm>
          <a:prstGeom prst="rect">
            <a:avLst/>
          </a:prstGeom>
          <a:noFill/>
        </p:spPr>
        <p:txBody>
          <a:bodyPr wrap="square">
            <a:spAutoFit/>
          </a:bodyPr>
          <a:lstStyle/>
          <a:p>
            <a:pPr algn="l" rtl="0" fontAlgn="base"/>
            <a:r>
              <a:rPr lang="fr-CA" sz="1100" b="0" i="0" u="none" strike="noStrike" dirty="0">
                <a:solidFill>
                  <a:schemeClr val="bg1"/>
                </a:solidFill>
                <a:effectLst/>
                <a:latin typeface="Arial" panose="020B0604020202020204" pitchFamily="34" charset="0"/>
                <a:cs typeface="Arial" panose="020B0604020202020204" pitchFamily="34" charset="0"/>
              </a:rPr>
              <a:t>Ce document est accessible sur </a:t>
            </a:r>
            <a:r>
              <a:rPr lang="fr-CA" sz="1100" b="0" i="0" dirty="0">
                <a:solidFill>
                  <a:schemeClr val="bg1"/>
                </a:solidFill>
                <a:effectLst/>
                <a:latin typeface="Arial" panose="020B0604020202020204" pitchFamily="34" charset="0"/>
                <a:cs typeface="Arial" panose="020B0604020202020204" pitchFamily="34" charset="0"/>
              </a:rPr>
              <a:t>profedu.ca, le site Web de développement professionnel de la Société canadienne du sang.</a:t>
            </a:r>
          </a:p>
          <a:p>
            <a:pPr algn="l" rtl="0" fontAlgn="base"/>
            <a:r>
              <a:rPr lang="fr-CA" sz="1100" b="0" i="0" u="none" strike="noStrike" dirty="0">
                <a:solidFill>
                  <a:schemeClr val="bg1"/>
                </a:solidFill>
                <a:effectLst/>
                <a:latin typeface="Arial" panose="020B0604020202020204" pitchFamily="34" charset="0"/>
                <a:cs typeface="Arial" panose="020B0604020202020204" pitchFamily="34" charset="0"/>
              </a:rPr>
              <a:t>Informations valables au 12 janvier 2023. Consultez systématiquement la monographie du produit pour obtenir les renseignements les plus récents. </a:t>
            </a:r>
            <a:r>
              <a:rPr lang="fr-CA" sz="1100" b="0" i="0" u="sng" strike="noStrike" dirty="0">
                <a:solidFill>
                  <a:schemeClr val="bg1"/>
                </a:solidFill>
                <a:effectLst/>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Notre gamme de produits (octapharma.ca/fr)</a:t>
            </a:r>
          </a:p>
        </p:txBody>
      </p:sp>
    </p:spTree>
    <p:extLst>
      <p:ext uri="{BB962C8B-B14F-4D97-AF65-F5344CB8AC3E}">
        <p14:creationId xmlns:p14="http://schemas.microsoft.com/office/powerpoint/2010/main" val="33579343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C019556-7B87-4997-8366-1D4CEA4F518E}"/>
              </a:ext>
            </a:extLst>
          </p:cNvPr>
          <p:cNvSpPr>
            <a:spLocks noGrp="1"/>
          </p:cNvSpPr>
          <p:nvPr>
            <p:ph type="title"/>
          </p:nvPr>
        </p:nvSpPr>
        <p:spPr/>
        <p:txBody>
          <a:bodyPr/>
          <a:lstStyle/>
          <a:p>
            <a:r>
              <a:rPr lang="fr-CA" dirty="0"/>
              <a:t>Ressources supplémentaires</a:t>
            </a:r>
            <a:br>
              <a:rPr lang="fr-CA" dirty="0"/>
            </a:br>
            <a:endParaRPr lang="fr-CA" dirty="0"/>
          </a:p>
        </p:txBody>
      </p:sp>
      <p:pic>
        <p:nvPicPr>
          <p:cNvPr id="9" name="Picture 2" descr="Icon&#10;&#10;Description automatically generated">
            <a:extLst>
              <a:ext uri="{FF2B5EF4-FFF2-40B4-BE49-F238E27FC236}">
                <a16:creationId xmlns:a16="http://schemas.microsoft.com/office/drawing/2014/main" id="{6AA4C750-08DA-2D49-5A10-92C179D2B2B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1604" y="1017233"/>
            <a:ext cx="5308147" cy="503146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A98D8B78-4554-0ED2-13EF-A3FFE235AEA8}"/>
              </a:ext>
            </a:extLst>
          </p:cNvPr>
          <p:cNvSpPr txBox="1"/>
          <p:nvPr/>
        </p:nvSpPr>
        <p:spPr>
          <a:xfrm>
            <a:off x="6744349" y="5758913"/>
            <a:ext cx="5229923" cy="938719"/>
          </a:xfrm>
          <a:prstGeom prst="rect">
            <a:avLst/>
          </a:prstGeom>
          <a:noFill/>
        </p:spPr>
        <p:txBody>
          <a:bodyPr wrap="square">
            <a:spAutoFit/>
          </a:bodyPr>
          <a:lstStyle/>
          <a:p>
            <a:pPr algn="l" rtl="0" fontAlgn="base"/>
            <a:r>
              <a:rPr lang="fr-CA" sz="1100" b="0" i="0" u="none" strike="noStrike" dirty="0">
                <a:solidFill>
                  <a:schemeClr val="bg1"/>
                </a:solidFill>
                <a:effectLst/>
                <a:latin typeface="Arial" panose="020B0604020202020204" pitchFamily="34" charset="0"/>
                <a:cs typeface="Arial" panose="020B0604020202020204" pitchFamily="34" charset="0"/>
              </a:rPr>
              <a:t>Ce document est accessible sur </a:t>
            </a:r>
            <a:r>
              <a:rPr lang="fr-CA" sz="1100" b="0" i="0" dirty="0">
                <a:solidFill>
                  <a:schemeClr val="bg1"/>
                </a:solidFill>
                <a:effectLst/>
                <a:latin typeface="Arial" panose="020B0604020202020204" pitchFamily="34" charset="0"/>
                <a:cs typeface="Arial" panose="020B0604020202020204" pitchFamily="34" charset="0"/>
              </a:rPr>
              <a:t>profedu.ca, le site Web de développement professionnel de la Société canadienne du sang.</a:t>
            </a:r>
          </a:p>
          <a:p>
            <a:pPr algn="l" rtl="0" fontAlgn="base"/>
            <a:r>
              <a:rPr lang="fr-CA" sz="1100" b="0" i="0" u="none" strike="noStrike" dirty="0">
                <a:solidFill>
                  <a:schemeClr val="bg1"/>
                </a:solidFill>
                <a:effectLst/>
                <a:latin typeface="Arial" panose="020B0604020202020204" pitchFamily="34" charset="0"/>
                <a:cs typeface="Arial" panose="020B0604020202020204" pitchFamily="34" charset="0"/>
              </a:rPr>
              <a:t>Informations valables au 12 janvier 2023. Consultez systématiquement la monographie du produit pour obtenir les renseignements les plus récents. </a:t>
            </a:r>
            <a:br>
              <a:rPr lang="fr-CA" sz="1100" b="0" i="0" u="none" strike="noStrike" dirty="0">
                <a:solidFill>
                  <a:schemeClr val="bg1"/>
                </a:solidFill>
                <a:effectLst/>
                <a:latin typeface="Arial" panose="020B0604020202020204" pitchFamily="34" charset="0"/>
                <a:cs typeface="Arial" panose="020B0604020202020204" pitchFamily="34" charset="0"/>
              </a:rPr>
            </a:br>
            <a:r>
              <a:rPr lang="fr-CA" sz="1100" b="0" i="0" u="sng" strike="noStrike" dirty="0">
                <a:solidFill>
                  <a:schemeClr val="bg1"/>
                </a:solidFill>
                <a:effectLst/>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Notre gamme de produits (octapharma.ca/fr)</a:t>
            </a:r>
          </a:p>
        </p:txBody>
      </p:sp>
      <p:pic>
        <p:nvPicPr>
          <p:cNvPr id="2" name="Picture 1">
            <a:extLst>
              <a:ext uri="{FF2B5EF4-FFF2-40B4-BE49-F238E27FC236}">
                <a16:creationId xmlns:a16="http://schemas.microsoft.com/office/drawing/2014/main" id="{ABD5F87D-318F-B020-DA55-8486BB15C53F}"/>
              </a:ext>
            </a:extLst>
          </p:cNvPr>
          <p:cNvPicPr>
            <a:picLocks noChangeAspect="1"/>
          </p:cNvPicPr>
          <p:nvPr/>
        </p:nvPicPr>
        <p:blipFill>
          <a:blip r:embed="rId6"/>
          <a:stretch>
            <a:fillRect/>
          </a:stretch>
        </p:blipFill>
        <p:spPr>
          <a:xfrm>
            <a:off x="995974" y="1425379"/>
            <a:ext cx="4239802" cy="2863695"/>
          </a:xfrm>
          <a:prstGeom prst="rect">
            <a:avLst/>
          </a:prstGeom>
        </p:spPr>
      </p:pic>
    </p:spTree>
    <p:custDataLst>
      <p:tags r:id="rId1"/>
    </p:custDataLst>
    <p:extLst>
      <p:ext uri="{BB962C8B-B14F-4D97-AF65-F5344CB8AC3E}">
        <p14:creationId xmlns:p14="http://schemas.microsoft.com/office/powerpoint/2010/main" val="7833524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93C04CD-BBCB-7850-6602-C09734A310DE}"/>
              </a:ext>
            </a:extLst>
          </p:cNvPr>
          <p:cNvSpPr>
            <a:spLocks noGrp="1"/>
          </p:cNvSpPr>
          <p:nvPr>
            <p:ph type="body" sz="quarter" idx="13"/>
          </p:nvPr>
        </p:nvSpPr>
        <p:spPr>
          <a:xfrm>
            <a:off x="411481" y="1143000"/>
            <a:ext cx="11646407" cy="5069456"/>
          </a:xfrm>
        </p:spPr>
        <p:txBody>
          <a:bodyPr>
            <a:normAutofit lnSpcReduction="10000"/>
          </a:bodyPr>
          <a:lstStyle/>
          <a:p>
            <a:endParaRPr lang="en-US" sz="2400" dirty="0">
              <a:latin typeface="Arial"/>
              <a:cs typeface="Arial"/>
            </a:endParaRPr>
          </a:p>
          <a:p>
            <a:r>
              <a:rPr lang="fr-CA" sz="2400" dirty="0">
                <a:latin typeface="Arial"/>
                <a:cs typeface="Arial"/>
              </a:rPr>
              <a:t>Site Web d’Octapharma Canada (</a:t>
            </a:r>
            <a:r>
              <a:rPr lang="fr-CA" sz="2400" dirty="0">
                <a:latin typeface="Arial"/>
                <a:cs typeface="Arial"/>
                <a:hlinkClick r:id="rId4"/>
              </a:rPr>
              <a:t>https://octapharma.ca</a:t>
            </a:r>
            <a:r>
              <a:rPr lang="fr-CA" sz="2400" dirty="0">
                <a:latin typeface="Arial"/>
                <a:cs typeface="Arial"/>
              </a:rPr>
              <a:t>)</a:t>
            </a:r>
          </a:p>
          <a:p>
            <a:r>
              <a:rPr lang="fr-CA" sz="2400" dirty="0">
                <a:latin typeface="Arial"/>
                <a:cs typeface="Arial"/>
              </a:rPr>
              <a:t>Monographie d’</a:t>
            </a:r>
            <a:r>
              <a:rPr lang="fr-CA" sz="2400" dirty="0" err="1">
                <a:latin typeface="Arial"/>
                <a:cs typeface="Arial"/>
              </a:rPr>
              <a:t>Octaplasma</a:t>
            </a:r>
            <a:r>
              <a:rPr lang="fr-CA" sz="2400" dirty="0">
                <a:latin typeface="Arial"/>
                <a:cs typeface="Arial"/>
              </a:rPr>
              <a:t> (</a:t>
            </a:r>
            <a:r>
              <a:rPr lang="fr-CA" sz="2400" dirty="0">
                <a:latin typeface="Arial"/>
                <a:cs typeface="Arial"/>
                <a:hlinkClick r:id="rId5"/>
              </a:rPr>
              <a:t>https://octapharma.ca/fr/therapies/product-overview</a:t>
            </a:r>
            <a:r>
              <a:rPr lang="fr-CA" sz="2400" dirty="0">
                <a:latin typeface="Arial"/>
                <a:cs typeface="Arial"/>
              </a:rPr>
              <a:t>)  </a:t>
            </a:r>
          </a:p>
          <a:p>
            <a:endParaRPr lang="en-US" sz="2400" dirty="0">
              <a:latin typeface="Arial"/>
              <a:cs typeface="Arial"/>
            </a:endParaRPr>
          </a:p>
          <a:p>
            <a:r>
              <a:rPr lang="fr-CA" sz="2400" dirty="0">
                <a:latin typeface="Arial"/>
                <a:cs typeface="Arial"/>
              </a:rPr>
              <a:t>Foire aux questions : Plasma traité au solvant-détergent (Octaplasma) </a:t>
            </a:r>
            <a:br>
              <a:rPr lang="fr-CA" sz="2400" dirty="0">
                <a:latin typeface="Arial"/>
                <a:cs typeface="Arial"/>
              </a:rPr>
            </a:br>
            <a:r>
              <a:rPr lang="fr-CA" sz="2400" dirty="0">
                <a:latin typeface="Arial"/>
                <a:cs typeface="Arial"/>
              </a:rPr>
              <a:t>(</a:t>
            </a:r>
            <a:r>
              <a:rPr lang="fr-CA" sz="2400" dirty="0">
                <a:latin typeface="Arial"/>
                <a:cs typeface="Arial"/>
                <a:hlinkClick r:id="rId6"/>
              </a:rPr>
              <a:t>profedu.ca</a:t>
            </a:r>
            <a:r>
              <a:rPr lang="fr-CA" sz="2400" dirty="0">
                <a:latin typeface="Arial"/>
                <a:cs typeface="Arial"/>
              </a:rPr>
              <a:t>, rubrique Publications)</a:t>
            </a:r>
          </a:p>
          <a:p>
            <a:pPr marL="457200" indent="0">
              <a:buNone/>
            </a:pPr>
            <a:r>
              <a:rPr lang="fr-CA" sz="2400" dirty="0">
                <a:latin typeface="Arial"/>
                <a:cs typeface="Arial"/>
              </a:rPr>
              <a:t>Ressources complémentaires :</a:t>
            </a:r>
            <a:r>
              <a:rPr lang="fr-CA" sz="2800" dirty="0">
                <a:latin typeface="Arial"/>
                <a:cs typeface="Arial"/>
              </a:rPr>
              <a:t> </a:t>
            </a:r>
          </a:p>
          <a:p>
            <a:pPr marL="685800"/>
            <a:r>
              <a:rPr lang="fr-CA" sz="2400" dirty="0">
                <a:latin typeface="Arial"/>
                <a:cs typeface="Arial"/>
              </a:rPr>
              <a:t>Octaplasma : Présentation PowerPoint – Informations cliniques </a:t>
            </a:r>
            <a:br>
              <a:rPr lang="fr-CA" sz="2400" dirty="0">
                <a:latin typeface="Arial"/>
                <a:cs typeface="Arial"/>
              </a:rPr>
            </a:br>
            <a:r>
              <a:rPr lang="fr-CA" sz="2400" dirty="0">
                <a:latin typeface="Arial"/>
                <a:cs typeface="Arial"/>
              </a:rPr>
              <a:t>(aussi disponible sous forme de vidéo) </a:t>
            </a:r>
          </a:p>
          <a:p>
            <a:pPr marL="685800"/>
            <a:r>
              <a:rPr lang="fr-CA" sz="2400" dirty="0">
                <a:latin typeface="Arial"/>
                <a:cs typeface="Arial"/>
              </a:rPr>
              <a:t>Octaplasma : Présentation PowerPoint – Information destinée aux technologues de laboratoire (aussi disponible sous forme de vidéo) </a:t>
            </a:r>
          </a:p>
          <a:p>
            <a:pPr marL="685800"/>
            <a:r>
              <a:rPr lang="fr-CA" sz="2400" dirty="0">
                <a:latin typeface="Arial"/>
                <a:cs typeface="Arial"/>
              </a:rPr>
              <a:t>Octaplasma (plasma traité au solvant-détergent) : Synthèse clinique d’une page</a:t>
            </a:r>
          </a:p>
          <a:p>
            <a:endParaRPr lang="en-US" sz="2400" dirty="0"/>
          </a:p>
        </p:txBody>
      </p:sp>
      <p:sp>
        <p:nvSpPr>
          <p:cNvPr id="5" name="Title 4">
            <a:extLst>
              <a:ext uri="{FF2B5EF4-FFF2-40B4-BE49-F238E27FC236}">
                <a16:creationId xmlns:a16="http://schemas.microsoft.com/office/drawing/2014/main" id="{E41A8E17-B973-1814-D3B5-3B9EA6139634}"/>
              </a:ext>
            </a:extLst>
          </p:cNvPr>
          <p:cNvSpPr>
            <a:spLocks noGrp="1"/>
          </p:cNvSpPr>
          <p:nvPr>
            <p:ph type="title"/>
          </p:nvPr>
        </p:nvSpPr>
        <p:spPr/>
        <p:txBody>
          <a:bodyPr/>
          <a:lstStyle/>
          <a:p>
            <a:r>
              <a:rPr lang="fr-CA" dirty="0"/>
              <a:t>Ressources</a:t>
            </a:r>
          </a:p>
        </p:txBody>
      </p:sp>
      <p:sp>
        <p:nvSpPr>
          <p:cNvPr id="3" name="TextBox 2">
            <a:extLst>
              <a:ext uri="{FF2B5EF4-FFF2-40B4-BE49-F238E27FC236}">
                <a16:creationId xmlns:a16="http://schemas.microsoft.com/office/drawing/2014/main" id="{558AFEFF-58D1-691C-F416-14C4BE851CE1}"/>
              </a:ext>
            </a:extLst>
          </p:cNvPr>
          <p:cNvSpPr txBox="1"/>
          <p:nvPr/>
        </p:nvSpPr>
        <p:spPr>
          <a:xfrm>
            <a:off x="3572539" y="6037369"/>
            <a:ext cx="7868093" cy="600164"/>
          </a:xfrm>
          <a:prstGeom prst="rect">
            <a:avLst/>
          </a:prstGeom>
          <a:noFill/>
        </p:spPr>
        <p:txBody>
          <a:bodyPr wrap="square">
            <a:spAutoFit/>
          </a:bodyPr>
          <a:lstStyle/>
          <a:p>
            <a:pPr algn="l" rtl="0" fontAlgn="base"/>
            <a:r>
              <a:rPr lang="fr-CA" sz="1100" b="0" i="0" u="none" strike="noStrike" dirty="0">
                <a:solidFill>
                  <a:schemeClr val="bg1">
                    <a:lumMod val="50000"/>
                  </a:schemeClr>
                </a:solidFill>
                <a:effectLst/>
                <a:latin typeface="Arial" panose="020B0604020202020204" pitchFamily="34" charset="0"/>
                <a:cs typeface="Arial" panose="020B0604020202020204" pitchFamily="34" charset="0"/>
              </a:rPr>
              <a:t>Ce document est accessible sur </a:t>
            </a:r>
            <a:r>
              <a:rPr lang="fr-CA" sz="1100" b="0" i="0" dirty="0">
                <a:solidFill>
                  <a:schemeClr val="bg1">
                    <a:lumMod val="50000"/>
                  </a:schemeClr>
                </a:solidFill>
                <a:effectLst/>
                <a:latin typeface="Arial" panose="020B0604020202020204" pitchFamily="34" charset="0"/>
                <a:cs typeface="Arial" panose="020B0604020202020204" pitchFamily="34" charset="0"/>
              </a:rPr>
              <a:t>profedu.ca, le site Web de développement professionnel de la Société canadienne du sang.</a:t>
            </a:r>
          </a:p>
          <a:p>
            <a:pPr algn="l" rtl="0" fontAlgn="base"/>
            <a:r>
              <a:rPr lang="fr-CA" sz="1100" b="0" i="0" u="none" strike="noStrike" dirty="0">
                <a:solidFill>
                  <a:schemeClr val="bg1">
                    <a:lumMod val="50000"/>
                  </a:schemeClr>
                </a:solidFill>
                <a:effectLst/>
                <a:latin typeface="Arial" panose="020B0604020202020204" pitchFamily="34" charset="0"/>
                <a:cs typeface="Arial" panose="020B0604020202020204" pitchFamily="34" charset="0"/>
              </a:rPr>
              <a:t>Informations valables au 12 janvier 2023. Consultez systématiquement la monographie du produit pour obtenir les renseignements les plus récents. </a:t>
            </a:r>
            <a:r>
              <a:rPr lang="fr-CA" sz="1100" b="0" i="0" u="sng" strike="noStrike" dirty="0">
                <a:solidFill>
                  <a:schemeClr val="bg1">
                    <a:lumMod val="50000"/>
                  </a:schemeClr>
                </a:solidFill>
                <a:effectLst/>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Notre gamme de produits (octapharma.ca/fr)</a:t>
            </a:r>
          </a:p>
        </p:txBody>
      </p:sp>
    </p:spTree>
    <p:custDataLst>
      <p:tags r:id="rId1"/>
    </p:custDataLst>
    <p:extLst>
      <p:ext uri="{BB962C8B-B14F-4D97-AF65-F5344CB8AC3E}">
        <p14:creationId xmlns:p14="http://schemas.microsoft.com/office/powerpoint/2010/main" val="3947699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AAA55285-8C8F-4DEF-95D6-56C4E8745D4D}"/>
              </a:ext>
            </a:extLst>
          </p:cNvPr>
          <p:cNvSpPr>
            <a:spLocks noGrp="1"/>
          </p:cNvSpPr>
          <p:nvPr>
            <p:ph type="body" sz="quarter" idx="13"/>
          </p:nvPr>
        </p:nvSpPr>
        <p:spPr>
          <a:xfrm>
            <a:off x="693820" y="914400"/>
            <a:ext cx="7450720" cy="5029200"/>
          </a:xfrm>
        </p:spPr>
        <p:txBody>
          <a:bodyPr>
            <a:normAutofit/>
          </a:bodyPr>
          <a:lstStyle/>
          <a:p>
            <a:pPr fontAlgn="base">
              <a:lnSpc>
                <a:spcPct val="100000"/>
              </a:lnSpc>
            </a:pPr>
            <a:r>
              <a:rPr lang="fr-CA" dirty="0">
                <a:latin typeface="Arial"/>
                <a:cs typeface="Arial"/>
              </a:rPr>
              <a:t>Réserves de plasma à teneur réduite en agents pathogènes de la Société canadienne du sang</a:t>
            </a:r>
          </a:p>
          <a:p>
            <a:pPr lvl="1" fontAlgn="base">
              <a:lnSpc>
                <a:spcPct val="100000"/>
              </a:lnSpc>
            </a:pPr>
            <a:r>
              <a:rPr lang="fr-CA" dirty="0">
                <a:latin typeface="Arial"/>
                <a:cs typeface="Arial"/>
              </a:rPr>
              <a:t>Avantages de la méthode d’inactivation des agents pathogènes</a:t>
            </a:r>
          </a:p>
          <a:p>
            <a:pPr fontAlgn="base">
              <a:lnSpc>
                <a:spcPct val="100000"/>
              </a:lnSpc>
            </a:pPr>
            <a:r>
              <a:rPr lang="fr-CA" dirty="0">
                <a:latin typeface="Arial"/>
                <a:cs typeface="Arial"/>
              </a:rPr>
              <a:t>Caractéristiques d’Octaplasma</a:t>
            </a:r>
          </a:p>
          <a:p>
            <a:pPr>
              <a:lnSpc>
                <a:spcPct val="100000"/>
              </a:lnSpc>
            </a:pPr>
            <a:r>
              <a:rPr lang="fr-CA" dirty="0">
                <a:latin typeface="Arial"/>
                <a:cs typeface="Arial"/>
              </a:rPr>
              <a:t>Indications et contre-indications</a:t>
            </a:r>
          </a:p>
          <a:p>
            <a:pPr>
              <a:lnSpc>
                <a:spcPct val="100000"/>
              </a:lnSpc>
            </a:pPr>
            <a:r>
              <a:rPr lang="fr-CA" dirty="0">
                <a:latin typeface="Arial"/>
                <a:cs typeface="Arial"/>
              </a:rPr>
              <a:t>Ressources supplémentaires</a:t>
            </a:r>
          </a:p>
        </p:txBody>
      </p:sp>
      <p:sp>
        <p:nvSpPr>
          <p:cNvPr id="6" name="Title 5">
            <a:extLst>
              <a:ext uri="{FF2B5EF4-FFF2-40B4-BE49-F238E27FC236}">
                <a16:creationId xmlns:a16="http://schemas.microsoft.com/office/drawing/2014/main" id="{E57E7F5C-08DF-4E09-8C26-87262AAEC187}"/>
              </a:ext>
            </a:extLst>
          </p:cNvPr>
          <p:cNvSpPr>
            <a:spLocks noGrp="1"/>
          </p:cNvSpPr>
          <p:nvPr>
            <p:ph type="title"/>
          </p:nvPr>
        </p:nvSpPr>
        <p:spPr/>
        <p:txBody>
          <a:bodyPr/>
          <a:lstStyle/>
          <a:p>
            <a:r>
              <a:rPr lang="fr-CA" dirty="0"/>
              <a:t>Vue d’ensemble</a:t>
            </a:r>
          </a:p>
        </p:txBody>
      </p:sp>
      <p:pic>
        <p:nvPicPr>
          <p:cNvPr id="3" name="Picture 2" descr="Icon&#10;&#10;Description automatically generated">
            <a:extLst>
              <a:ext uri="{FF2B5EF4-FFF2-40B4-BE49-F238E27FC236}">
                <a16:creationId xmlns:a16="http://schemas.microsoft.com/office/drawing/2014/main" id="{23D321EC-6DF1-4C83-B495-953D1157F28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10497" y="1318662"/>
            <a:ext cx="3906653" cy="3906653"/>
          </a:xfrm>
          <a:prstGeom prst="rect">
            <a:avLst/>
          </a:prstGeom>
        </p:spPr>
      </p:pic>
      <p:sp>
        <p:nvSpPr>
          <p:cNvPr id="5" name="TextBox 4">
            <a:extLst>
              <a:ext uri="{FF2B5EF4-FFF2-40B4-BE49-F238E27FC236}">
                <a16:creationId xmlns:a16="http://schemas.microsoft.com/office/drawing/2014/main" id="{8B802F44-F2D8-1DDD-8A4E-614E7F4F17C7}"/>
              </a:ext>
            </a:extLst>
          </p:cNvPr>
          <p:cNvSpPr txBox="1"/>
          <p:nvPr/>
        </p:nvSpPr>
        <p:spPr>
          <a:xfrm>
            <a:off x="3572539" y="6037369"/>
            <a:ext cx="7868093" cy="600164"/>
          </a:xfrm>
          <a:prstGeom prst="rect">
            <a:avLst/>
          </a:prstGeom>
          <a:noFill/>
        </p:spPr>
        <p:txBody>
          <a:bodyPr wrap="square">
            <a:spAutoFit/>
          </a:bodyPr>
          <a:lstStyle/>
          <a:p>
            <a:pPr algn="l" rtl="0" fontAlgn="base"/>
            <a:r>
              <a:rPr lang="fr-CA" sz="1100" b="0" i="0" u="none" strike="noStrike" dirty="0">
                <a:solidFill>
                  <a:schemeClr val="bg1">
                    <a:lumMod val="50000"/>
                  </a:schemeClr>
                </a:solidFill>
                <a:effectLst/>
                <a:latin typeface="Arial" panose="020B0604020202020204" pitchFamily="34" charset="0"/>
                <a:cs typeface="Arial" panose="020B0604020202020204" pitchFamily="34" charset="0"/>
              </a:rPr>
              <a:t>Ce document est accessible sur </a:t>
            </a:r>
            <a:r>
              <a:rPr lang="fr-CA" sz="1100" b="0" i="0" dirty="0">
                <a:solidFill>
                  <a:schemeClr val="bg1">
                    <a:lumMod val="50000"/>
                  </a:schemeClr>
                </a:solidFill>
                <a:effectLst/>
                <a:latin typeface="Arial" panose="020B0604020202020204" pitchFamily="34" charset="0"/>
                <a:cs typeface="Arial" panose="020B0604020202020204" pitchFamily="34" charset="0"/>
              </a:rPr>
              <a:t>profedu.ca, le site Web de développement professionnel de la Société canadienne du sang.</a:t>
            </a:r>
          </a:p>
          <a:p>
            <a:pPr algn="l" rtl="0" fontAlgn="base"/>
            <a:r>
              <a:rPr lang="fr-CA" sz="1100" b="0" i="0" u="none" strike="noStrike" dirty="0">
                <a:solidFill>
                  <a:schemeClr val="bg1">
                    <a:lumMod val="50000"/>
                  </a:schemeClr>
                </a:solidFill>
                <a:effectLst/>
                <a:latin typeface="Arial" panose="020B0604020202020204" pitchFamily="34" charset="0"/>
                <a:cs typeface="Arial" panose="020B0604020202020204" pitchFamily="34" charset="0"/>
              </a:rPr>
              <a:t>Informations valables au 12 janvier 2023. Consultez systématiquement la monographie du produit pour obtenir les renseignements les plus récents. </a:t>
            </a:r>
            <a:r>
              <a:rPr lang="fr-CA" sz="1100" b="0" i="0" u="sng" strike="noStrike" dirty="0">
                <a:solidFill>
                  <a:schemeClr val="bg1">
                    <a:lumMod val="50000"/>
                  </a:schemeClr>
                </a:solidFill>
                <a:effectLst/>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Notre gamme de produits (octapharma.ca/fr)</a:t>
            </a:r>
          </a:p>
        </p:txBody>
      </p:sp>
    </p:spTree>
    <p:custDataLst>
      <p:tags r:id="rId1"/>
    </p:custDataLst>
    <p:extLst>
      <p:ext uri="{BB962C8B-B14F-4D97-AF65-F5344CB8AC3E}">
        <p14:creationId xmlns:p14="http://schemas.microsoft.com/office/powerpoint/2010/main" val="32903656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AAA55285-8C8F-4DEF-95D6-56C4E8745D4D}"/>
              </a:ext>
            </a:extLst>
          </p:cNvPr>
          <p:cNvSpPr>
            <a:spLocks noGrp="1"/>
          </p:cNvSpPr>
          <p:nvPr>
            <p:ph type="body" sz="quarter" idx="13"/>
          </p:nvPr>
        </p:nvSpPr>
        <p:spPr>
          <a:xfrm>
            <a:off x="828174" y="1393658"/>
            <a:ext cx="7545076" cy="3333307"/>
          </a:xfrm>
        </p:spPr>
        <p:txBody>
          <a:bodyPr>
            <a:normAutofit fontScale="92500" lnSpcReduction="20000"/>
          </a:bodyPr>
          <a:lstStyle/>
          <a:p>
            <a:pPr marL="0" indent="0" fontAlgn="base">
              <a:lnSpc>
                <a:spcPct val="110000"/>
              </a:lnSpc>
              <a:spcAft>
                <a:spcPts val="100"/>
              </a:spcAft>
              <a:buNone/>
            </a:pPr>
            <a:r>
              <a:rPr lang="fr-CA" sz="3600" dirty="0">
                <a:latin typeface="Arial"/>
                <a:cs typeface="Arial"/>
              </a:rPr>
              <a:t>Veuillez contacter </a:t>
            </a:r>
            <a:r>
              <a:rPr lang="fr-CA" sz="3600" dirty="0" err="1">
                <a:latin typeface="Arial"/>
                <a:cs typeface="Arial"/>
              </a:rPr>
              <a:t>Octapharma</a:t>
            </a:r>
            <a:r>
              <a:rPr lang="fr-CA" sz="3600" dirty="0">
                <a:latin typeface="Arial"/>
                <a:cs typeface="Arial"/>
              </a:rPr>
              <a:t> pour toute question sur </a:t>
            </a:r>
            <a:r>
              <a:rPr lang="fr-CA" sz="3600" dirty="0" err="1">
                <a:latin typeface="Arial"/>
                <a:cs typeface="Arial"/>
              </a:rPr>
              <a:t>Octaplasma</a:t>
            </a:r>
            <a:r>
              <a:rPr lang="fr-CA" sz="3600" dirty="0">
                <a:latin typeface="Arial"/>
                <a:cs typeface="Arial"/>
              </a:rPr>
              <a:t>.</a:t>
            </a:r>
          </a:p>
          <a:p>
            <a:pPr marL="0" indent="0" fontAlgn="base">
              <a:lnSpc>
                <a:spcPct val="110000"/>
              </a:lnSpc>
              <a:spcAft>
                <a:spcPts val="100"/>
              </a:spcAft>
              <a:buNone/>
            </a:pPr>
            <a:endParaRPr lang="en-US" sz="3600" dirty="0">
              <a:latin typeface="Arial"/>
              <a:cs typeface="Arial"/>
            </a:endParaRPr>
          </a:p>
          <a:p>
            <a:pPr marL="0" indent="0" fontAlgn="base">
              <a:lnSpc>
                <a:spcPct val="110000"/>
              </a:lnSpc>
              <a:spcAft>
                <a:spcPts val="100"/>
              </a:spcAft>
              <a:buNone/>
            </a:pPr>
            <a:r>
              <a:rPr lang="fr-CA" sz="3600" dirty="0">
                <a:latin typeface="Arial"/>
                <a:cs typeface="Arial"/>
              </a:rPr>
              <a:t>Veuillez adresser toutes vos questions sur la Société canadienne du sang et le plasma à votre </a:t>
            </a:r>
            <a:r>
              <a:rPr lang="fr-CA" sz="3600" dirty="0">
                <a:latin typeface="Arial"/>
                <a:cs typeface="Arial"/>
                <a:hlinkClick r:id="rId4"/>
              </a:rPr>
              <a:t>agent de liaison.</a:t>
            </a:r>
            <a:endParaRPr lang="fr-CA" sz="3600" dirty="0">
              <a:latin typeface="Arial"/>
              <a:cs typeface="Arial"/>
            </a:endParaRPr>
          </a:p>
        </p:txBody>
      </p:sp>
      <p:sp>
        <p:nvSpPr>
          <p:cNvPr id="6" name="Title 5">
            <a:extLst>
              <a:ext uri="{FF2B5EF4-FFF2-40B4-BE49-F238E27FC236}">
                <a16:creationId xmlns:a16="http://schemas.microsoft.com/office/drawing/2014/main" id="{E57E7F5C-08DF-4E09-8C26-87262AAEC187}"/>
              </a:ext>
            </a:extLst>
          </p:cNvPr>
          <p:cNvSpPr>
            <a:spLocks noGrp="1"/>
          </p:cNvSpPr>
          <p:nvPr>
            <p:ph type="title"/>
          </p:nvPr>
        </p:nvSpPr>
        <p:spPr/>
        <p:txBody>
          <a:bodyPr/>
          <a:lstStyle/>
          <a:p>
            <a:r>
              <a:rPr lang="fr-CA" dirty="0"/>
              <a:t>Contact</a:t>
            </a:r>
          </a:p>
        </p:txBody>
      </p:sp>
      <p:pic>
        <p:nvPicPr>
          <p:cNvPr id="3" name="Picture 2" descr="Icon&#10;&#10;Description automatically generated">
            <a:extLst>
              <a:ext uri="{FF2B5EF4-FFF2-40B4-BE49-F238E27FC236}">
                <a16:creationId xmlns:a16="http://schemas.microsoft.com/office/drawing/2014/main" id="{52FD0E54-A13A-40F3-AE69-472693E784A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50596" y="2864826"/>
            <a:ext cx="3008090" cy="3008090"/>
          </a:xfrm>
          <a:prstGeom prst="rect">
            <a:avLst/>
          </a:prstGeom>
        </p:spPr>
      </p:pic>
      <p:sp>
        <p:nvSpPr>
          <p:cNvPr id="2" name="TextBox 1">
            <a:extLst>
              <a:ext uri="{FF2B5EF4-FFF2-40B4-BE49-F238E27FC236}">
                <a16:creationId xmlns:a16="http://schemas.microsoft.com/office/drawing/2014/main" id="{B7D5ACA4-5517-45C1-39AF-5B17238CF5D5}"/>
              </a:ext>
            </a:extLst>
          </p:cNvPr>
          <p:cNvSpPr txBox="1"/>
          <p:nvPr/>
        </p:nvSpPr>
        <p:spPr>
          <a:xfrm>
            <a:off x="3572539" y="6037369"/>
            <a:ext cx="7868093" cy="600164"/>
          </a:xfrm>
          <a:prstGeom prst="rect">
            <a:avLst/>
          </a:prstGeom>
          <a:noFill/>
        </p:spPr>
        <p:txBody>
          <a:bodyPr wrap="square">
            <a:spAutoFit/>
          </a:bodyPr>
          <a:lstStyle/>
          <a:p>
            <a:pPr algn="l" rtl="0" fontAlgn="base"/>
            <a:r>
              <a:rPr lang="fr-CA" sz="1100" b="0" i="0" u="none" strike="noStrike" dirty="0">
                <a:solidFill>
                  <a:schemeClr val="bg1">
                    <a:lumMod val="50000"/>
                  </a:schemeClr>
                </a:solidFill>
                <a:effectLst/>
                <a:latin typeface="Arial" panose="020B0604020202020204" pitchFamily="34" charset="0"/>
                <a:cs typeface="Arial" panose="020B0604020202020204" pitchFamily="34" charset="0"/>
              </a:rPr>
              <a:t>Ce document est accessible sur </a:t>
            </a:r>
            <a:r>
              <a:rPr lang="fr-CA" sz="1100" b="0" i="0" dirty="0">
                <a:solidFill>
                  <a:schemeClr val="bg1">
                    <a:lumMod val="50000"/>
                  </a:schemeClr>
                </a:solidFill>
                <a:effectLst/>
                <a:latin typeface="Arial" panose="020B0604020202020204" pitchFamily="34" charset="0"/>
                <a:cs typeface="Arial" panose="020B0604020202020204" pitchFamily="34" charset="0"/>
              </a:rPr>
              <a:t>profedu.ca, le site Web de développement professionnel de la Société canadienne du sang.</a:t>
            </a:r>
          </a:p>
          <a:p>
            <a:pPr algn="l" rtl="0" fontAlgn="base"/>
            <a:r>
              <a:rPr lang="fr-CA" sz="1100" b="0" i="0" u="none" strike="noStrike" dirty="0">
                <a:solidFill>
                  <a:schemeClr val="bg1">
                    <a:lumMod val="50000"/>
                  </a:schemeClr>
                </a:solidFill>
                <a:effectLst/>
                <a:latin typeface="Arial" panose="020B0604020202020204" pitchFamily="34" charset="0"/>
                <a:cs typeface="Arial" panose="020B0604020202020204" pitchFamily="34" charset="0"/>
              </a:rPr>
              <a:t>Informations valables au 12 janvier 2023. Consultez systématiquement la monographie du produit pour obtenir les renseignements les plus récents. </a:t>
            </a:r>
            <a:r>
              <a:rPr lang="fr-CA" sz="1100" b="0" i="0" u="sng" strike="noStrike" dirty="0">
                <a:solidFill>
                  <a:schemeClr val="bg1">
                    <a:lumMod val="50000"/>
                  </a:schemeClr>
                </a:solidFill>
                <a:effectLst/>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Notre gamme de produits (octapharma.ca/fr)</a:t>
            </a:r>
          </a:p>
        </p:txBody>
      </p:sp>
    </p:spTree>
    <p:custDataLst>
      <p:tags r:id="rId1"/>
    </p:custDataLst>
    <p:extLst>
      <p:ext uri="{BB962C8B-B14F-4D97-AF65-F5344CB8AC3E}">
        <p14:creationId xmlns:p14="http://schemas.microsoft.com/office/powerpoint/2010/main" val="39232515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808CFC2-B070-4880-8F82-0D61BFD77C94}"/>
              </a:ext>
            </a:extLst>
          </p:cNvPr>
          <p:cNvSpPr>
            <a:spLocks noGrp="1"/>
          </p:cNvSpPr>
          <p:nvPr>
            <p:ph type="title"/>
          </p:nvPr>
        </p:nvSpPr>
        <p:spPr>
          <a:xfrm>
            <a:off x="559716" y="552331"/>
            <a:ext cx="9731486" cy="439859"/>
          </a:xfrm>
        </p:spPr>
        <p:txBody>
          <a:bodyPr>
            <a:normAutofit fontScale="90000"/>
          </a:bodyPr>
          <a:lstStyle/>
          <a:p>
            <a:r>
              <a:rPr lang="fr-CA" dirty="0"/>
              <a:t>Références</a:t>
            </a:r>
          </a:p>
        </p:txBody>
      </p:sp>
      <p:sp>
        <p:nvSpPr>
          <p:cNvPr id="8" name="TextBox 7">
            <a:extLst>
              <a:ext uri="{FF2B5EF4-FFF2-40B4-BE49-F238E27FC236}">
                <a16:creationId xmlns:a16="http://schemas.microsoft.com/office/drawing/2014/main" id="{11FD844A-C2CE-4225-835B-52A887F5FC5D}"/>
              </a:ext>
            </a:extLst>
          </p:cNvPr>
          <p:cNvSpPr txBox="1"/>
          <p:nvPr/>
        </p:nvSpPr>
        <p:spPr>
          <a:xfrm>
            <a:off x="559716" y="1499684"/>
            <a:ext cx="10416113" cy="2862322"/>
          </a:xfrm>
          <a:prstGeom prst="rect">
            <a:avLst/>
          </a:prstGeom>
          <a:noFill/>
        </p:spPr>
        <p:txBody>
          <a:bodyPr wrap="square" lIns="91440" tIns="45720" rIns="91440" bIns="45720" rtlCol="0" anchor="t">
            <a:spAutoFit/>
          </a:bodyPr>
          <a:lstStyle/>
          <a:p>
            <a:pPr marL="228600" indent="-228600">
              <a:spcAft>
                <a:spcPts val="600"/>
              </a:spcAft>
              <a:buFontTx/>
              <a:buAutoNum type="arabicPeriod"/>
            </a:pPr>
            <a:r>
              <a:rPr lang="en-US" sz="1600" dirty="0">
                <a:effectLst/>
                <a:latin typeface="Arial"/>
                <a:ea typeface="Calibri" panose="020F0502020204030204" pitchFamily="34" charset="0"/>
                <a:cs typeface="Arial"/>
              </a:rPr>
              <a:t>Saadah NH </a:t>
            </a:r>
            <a:r>
              <a:rPr lang="en-US" sz="1600" i="1" dirty="0">
                <a:effectLst/>
                <a:latin typeface="Arial"/>
                <a:ea typeface="Calibri" panose="020F0502020204030204" pitchFamily="34" charset="0"/>
                <a:cs typeface="Arial"/>
              </a:rPr>
              <a:t>et al</a:t>
            </a:r>
            <a:r>
              <a:rPr lang="en-US" sz="1600" dirty="0">
                <a:effectLst/>
                <a:latin typeface="Arial"/>
                <a:ea typeface="Calibri" panose="020F0502020204030204" pitchFamily="34" charset="0"/>
                <a:cs typeface="Arial"/>
              </a:rPr>
              <a:t>. Transition from fresh frozen plasma to solvent/detergent plasma in the Netherlands: comparing clinical use and transfusion reaction risks. </a:t>
            </a:r>
            <a:r>
              <a:rPr lang="en-US" sz="1600" i="1" dirty="0">
                <a:effectLst/>
                <a:latin typeface="Arial"/>
                <a:ea typeface="Calibri" panose="020F0502020204030204" pitchFamily="34" charset="0"/>
                <a:cs typeface="Arial"/>
              </a:rPr>
              <a:t>Haematologica </a:t>
            </a:r>
            <a:r>
              <a:rPr lang="en-US" sz="1600" dirty="0">
                <a:latin typeface="Arial"/>
                <a:ea typeface="Calibri" panose="020F0502020204030204" pitchFamily="34" charset="0"/>
                <a:cs typeface="Arial"/>
              </a:rPr>
              <a:t>105:1158-65 (2020)</a:t>
            </a:r>
            <a:r>
              <a:rPr lang="en-US" sz="1600" dirty="0">
                <a:effectLst/>
                <a:latin typeface="Arial"/>
                <a:ea typeface="Calibri" panose="020F0502020204030204" pitchFamily="34" charset="0"/>
                <a:cs typeface="Arial"/>
              </a:rPr>
              <a:t>.</a:t>
            </a:r>
          </a:p>
          <a:p>
            <a:pPr marL="228600" indent="-228600">
              <a:spcAft>
                <a:spcPts val="600"/>
              </a:spcAft>
              <a:buAutoNum type="arabicPeriod"/>
            </a:pPr>
            <a:r>
              <a:rPr lang="en-US" sz="1600" dirty="0">
                <a:effectLst/>
                <a:latin typeface="Arial"/>
                <a:ea typeface="Calibri" panose="020F0502020204030204" pitchFamily="34" charset="0"/>
                <a:cs typeface="Arial"/>
              </a:rPr>
              <a:t>Liumbruno GM and Franchini M. Solvent/detergent plasma: pharmaceutical characteristics and clinical experience. </a:t>
            </a:r>
            <a:r>
              <a:rPr lang="en-US" sz="1600" i="1" dirty="0">
                <a:effectLst/>
                <a:latin typeface="Arial"/>
                <a:ea typeface="Calibri" panose="020F0502020204030204" pitchFamily="34" charset="0"/>
                <a:cs typeface="Arial"/>
              </a:rPr>
              <a:t>J Thromb Thrombolysis</a:t>
            </a:r>
            <a:r>
              <a:rPr lang="en-US" sz="1600" dirty="0">
                <a:effectLst/>
                <a:latin typeface="Arial"/>
                <a:ea typeface="Calibri" panose="020F0502020204030204" pitchFamily="34" charset="0"/>
                <a:cs typeface="Arial"/>
              </a:rPr>
              <a:t> </a:t>
            </a:r>
            <a:r>
              <a:rPr lang="en-US" sz="1600" dirty="0">
                <a:latin typeface="Arial"/>
                <a:ea typeface="Calibri" panose="020F0502020204030204" pitchFamily="34" charset="0"/>
                <a:cs typeface="Arial"/>
              </a:rPr>
              <a:t>39:118-28 (2015)</a:t>
            </a:r>
            <a:r>
              <a:rPr lang="en-US" sz="1600" dirty="0">
                <a:effectLst/>
                <a:latin typeface="Arial"/>
                <a:ea typeface="Calibri" panose="020F0502020204030204" pitchFamily="34" charset="0"/>
                <a:cs typeface="Arial"/>
              </a:rPr>
              <a:t>.</a:t>
            </a:r>
            <a:r>
              <a:rPr lang="en-US" sz="1600" dirty="0">
                <a:latin typeface="Arial"/>
                <a:ea typeface="Calibri" panose="020F0502020204030204" pitchFamily="34" charset="0"/>
                <a:cs typeface="Arial"/>
              </a:rPr>
              <a:t> </a:t>
            </a:r>
          </a:p>
          <a:p>
            <a:pPr marL="228600" indent="-228600">
              <a:spcAft>
                <a:spcPts val="600"/>
              </a:spcAft>
              <a:buAutoNum type="arabicPeriod"/>
            </a:pPr>
            <a:r>
              <a:rPr lang="en-US" sz="1600" dirty="0">
                <a:effectLst/>
                <a:latin typeface="Arial"/>
                <a:ea typeface="Calibri" panose="020F0502020204030204" pitchFamily="34" charset="0"/>
                <a:cs typeface="Arial"/>
              </a:rPr>
              <a:t>McGonigle AM </a:t>
            </a:r>
            <a:r>
              <a:rPr lang="en-US" sz="1600" i="1" dirty="0">
                <a:effectLst/>
                <a:latin typeface="Arial"/>
                <a:ea typeface="Calibri" panose="020F0502020204030204" pitchFamily="34" charset="0"/>
                <a:cs typeface="Arial"/>
              </a:rPr>
              <a:t>et al</a:t>
            </a:r>
            <a:r>
              <a:rPr lang="en-US" sz="1600" dirty="0">
                <a:effectLst/>
                <a:latin typeface="Arial"/>
                <a:ea typeface="Calibri" panose="020F0502020204030204" pitchFamily="34" charset="0"/>
                <a:cs typeface="Arial"/>
              </a:rPr>
              <a:t>. Solvent detergent treated pooled plasma and reduction of allergic transfusion reactions.</a:t>
            </a:r>
            <a:r>
              <a:rPr lang="en-US" sz="1600" i="1" dirty="0">
                <a:effectLst/>
                <a:latin typeface="Arial"/>
                <a:ea typeface="Calibri" panose="020F0502020204030204" pitchFamily="34" charset="0"/>
                <a:cs typeface="Arial"/>
              </a:rPr>
              <a:t>Transfusion</a:t>
            </a:r>
            <a:r>
              <a:rPr lang="en-US" sz="1600" dirty="0">
                <a:effectLst/>
                <a:latin typeface="Arial"/>
                <a:ea typeface="Calibri" panose="020F0502020204030204" pitchFamily="34" charset="0"/>
                <a:cs typeface="Arial"/>
              </a:rPr>
              <a:t>; 60:54-61 (2020).</a:t>
            </a:r>
            <a:r>
              <a:rPr lang="en-US" sz="1600" dirty="0">
                <a:latin typeface="Arial"/>
                <a:ea typeface="Calibri" panose="020F0502020204030204" pitchFamily="34" charset="0"/>
                <a:cs typeface="Arial"/>
              </a:rPr>
              <a:t> </a:t>
            </a:r>
          </a:p>
          <a:p>
            <a:pPr marL="228600" indent="-228600">
              <a:spcAft>
                <a:spcPts val="600"/>
              </a:spcAft>
              <a:buFontTx/>
              <a:buAutoNum type="arabicPeriod"/>
            </a:pPr>
            <a:r>
              <a:rPr lang="en-US" sz="1600" dirty="0">
                <a:latin typeface="Arial"/>
                <a:cs typeface="Arial"/>
              </a:rPr>
              <a:t>Klanderman RB </a:t>
            </a:r>
            <a:r>
              <a:rPr lang="en-US" sz="1600" i="1" dirty="0">
                <a:latin typeface="Arial"/>
                <a:cs typeface="Arial"/>
              </a:rPr>
              <a:t>et al.</a:t>
            </a:r>
            <a:r>
              <a:rPr lang="en-US" sz="1600" dirty="0">
                <a:latin typeface="Arial"/>
                <a:cs typeface="Arial"/>
              </a:rPr>
              <a:t> Reported transfusion-related acute lung injury associated with solvent/detergent plasma - A case series. </a:t>
            </a:r>
            <a:r>
              <a:rPr lang="en-US" sz="1600" i="1" dirty="0">
                <a:latin typeface="Arial"/>
                <a:cs typeface="Arial"/>
              </a:rPr>
              <a:t>Transfusion; </a:t>
            </a:r>
            <a:r>
              <a:rPr lang="en-US" sz="1600" dirty="0">
                <a:latin typeface="Arial"/>
                <a:cs typeface="Arial"/>
              </a:rPr>
              <a:t>62: 594-99 (2022).</a:t>
            </a:r>
          </a:p>
          <a:p>
            <a:pPr marL="228600" indent="-228600">
              <a:spcAft>
                <a:spcPts val="600"/>
              </a:spcAft>
              <a:buFontTx/>
              <a:buAutoNum type="arabicPeriod"/>
            </a:pPr>
            <a:r>
              <a:rPr lang="en-US" sz="1600" dirty="0">
                <a:latin typeface="Arial"/>
                <a:cs typeface="Arial"/>
              </a:rPr>
              <a:t>Sachs UJ </a:t>
            </a:r>
            <a:r>
              <a:rPr lang="en-US" sz="1600" i="1" dirty="0">
                <a:latin typeface="Arial"/>
                <a:cs typeface="Arial"/>
              </a:rPr>
              <a:t>et al</a:t>
            </a:r>
            <a:r>
              <a:rPr lang="en-US" sz="1600" dirty="0">
                <a:latin typeface="Arial"/>
                <a:cs typeface="Arial"/>
              </a:rPr>
              <a:t>. White blood cell-reactive antibodies are undetectable in solvent/detergent plasma. </a:t>
            </a:r>
            <a:r>
              <a:rPr lang="en-US" sz="1600" i="1" dirty="0">
                <a:latin typeface="Arial"/>
                <a:cs typeface="Arial"/>
              </a:rPr>
              <a:t>Transfusion</a:t>
            </a:r>
            <a:r>
              <a:rPr lang="en-US" sz="1600" dirty="0">
                <a:latin typeface="Arial"/>
                <a:cs typeface="Arial"/>
              </a:rPr>
              <a:t>; 45:1628-1631 (2005).</a:t>
            </a:r>
          </a:p>
        </p:txBody>
      </p:sp>
      <p:sp>
        <p:nvSpPr>
          <p:cNvPr id="4" name="TextBox 3">
            <a:extLst>
              <a:ext uri="{FF2B5EF4-FFF2-40B4-BE49-F238E27FC236}">
                <a16:creationId xmlns:a16="http://schemas.microsoft.com/office/drawing/2014/main" id="{C4AEF384-5F8D-CA8E-327F-DA025F16CD82}"/>
              </a:ext>
            </a:extLst>
          </p:cNvPr>
          <p:cNvSpPr txBox="1"/>
          <p:nvPr/>
        </p:nvSpPr>
        <p:spPr>
          <a:xfrm>
            <a:off x="3572539" y="6037369"/>
            <a:ext cx="7868093" cy="600164"/>
          </a:xfrm>
          <a:prstGeom prst="rect">
            <a:avLst/>
          </a:prstGeom>
          <a:noFill/>
        </p:spPr>
        <p:txBody>
          <a:bodyPr wrap="square">
            <a:spAutoFit/>
          </a:bodyPr>
          <a:lstStyle/>
          <a:p>
            <a:pPr algn="l" rtl="0" fontAlgn="base"/>
            <a:r>
              <a:rPr lang="fr-CA" sz="1100" b="0" i="0" u="none" strike="noStrike" dirty="0">
                <a:solidFill>
                  <a:schemeClr val="bg1">
                    <a:lumMod val="50000"/>
                  </a:schemeClr>
                </a:solidFill>
                <a:effectLst/>
                <a:latin typeface="Arial" panose="020B0604020202020204" pitchFamily="34" charset="0"/>
                <a:cs typeface="Arial" panose="020B0604020202020204" pitchFamily="34" charset="0"/>
              </a:rPr>
              <a:t>Ce document est accessible sur </a:t>
            </a:r>
            <a:r>
              <a:rPr lang="fr-CA" sz="1100" b="0" i="0" dirty="0">
                <a:solidFill>
                  <a:schemeClr val="bg1">
                    <a:lumMod val="50000"/>
                  </a:schemeClr>
                </a:solidFill>
                <a:effectLst/>
                <a:latin typeface="Arial" panose="020B0604020202020204" pitchFamily="34" charset="0"/>
                <a:cs typeface="Arial" panose="020B0604020202020204" pitchFamily="34" charset="0"/>
              </a:rPr>
              <a:t>profedu.ca, le site Web de développement professionnel de la Société canadienne du sang.</a:t>
            </a:r>
          </a:p>
          <a:p>
            <a:pPr algn="l" rtl="0" fontAlgn="base"/>
            <a:r>
              <a:rPr lang="fr-CA" sz="1100" b="0" i="0" u="none" strike="noStrike" dirty="0">
                <a:solidFill>
                  <a:schemeClr val="bg1">
                    <a:lumMod val="50000"/>
                  </a:schemeClr>
                </a:solidFill>
                <a:effectLst/>
                <a:latin typeface="Arial" panose="020B0604020202020204" pitchFamily="34" charset="0"/>
                <a:cs typeface="Arial" panose="020B0604020202020204" pitchFamily="34" charset="0"/>
              </a:rPr>
              <a:t>Informations valables au 12 janvier 2023. Consultez systématiquement la monographie du produit pour obtenir les renseignements les plus récents. </a:t>
            </a:r>
            <a:r>
              <a:rPr lang="fr-CA" sz="1100" b="0" i="0" u="sng" strike="noStrike" dirty="0">
                <a:solidFill>
                  <a:schemeClr val="bg1">
                    <a:lumMod val="50000"/>
                  </a:schemeClr>
                </a:solidFill>
                <a:effectLst/>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Notre gamme de produits (octapharma.ca/fr)</a:t>
            </a:r>
          </a:p>
        </p:txBody>
      </p:sp>
    </p:spTree>
    <p:custDataLst>
      <p:tags r:id="rId1"/>
    </p:custDataLst>
    <p:extLst>
      <p:ext uri="{BB962C8B-B14F-4D97-AF65-F5344CB8AC3E}">
        <p14:creationId xmlns:p14="http://schemas.microsoft.com/office/powerpoint/2010/main" val="7523769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ext&#10;&#10;Description automatically generated">
            <a:extLst>
              <a:ext uri="{FF2B5EF4-FFF2-40B4-BE49-F238E27FC236}">
                <a16:creationId xmlns:a16="http://schemas.microsoft.com/office/drawing/2014/main" id="{D5B6220E-11BC-17E0-37EA-1C5F84318B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6631" y="2519632"/>
            <a:ext cx="9865587" cy="1818736"/>
          </a:xfrm>
          <a:prstGeom prst="rect">
            <a:avLst/>
          </a:prstGeom>
        </p:spPr>
      </p:pic>
    </p:spTree>
    <p:extLst>
      <p:ext uri="{BB962C8B-B14F-4D97-AF65-F5344CB8AC3E}">
        <p14:creationId xmlns:p14="http://schemas.microsoft.com/office/powerpoint/2010/main" val="39925345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2459882-14F4-9189-3AD9-BAF1A85ABFCE}"/>
              </a:ext>
            </a:extLst>
          </p:cNvPr>
          <p:cNvSpPr>
            <a:spLocks noGrp="1"/>
          </p:cNvSpPr>
          <p:nvPr>
            <p:ph type="title"/>
          </p:nvPr>
        </p:nvSpPr>
        <p:spPr>
          <a:xfrm>
            <a:off x="700736" y="279400"/>
            <a:ext cx="10589564" cy="943442"/>
          </a:xfrm>
        </p:spPr>
        <p:txBody>
          <a:bodyPr vert="horz" lIns="91440" tIns="45720" rIns="91440" bIns="45720" rtlCol="0" anchor="t">
            <a:normAutofit/>
          </a:bodyPr>
          <a:lstStyle/>
          <a:p>
            <a:r>
              <a:rPr lang="fr-CA" dirty="0">
                <a:latin typeface="Arial"/>
                <a:cs typeface="Arial"/>
              </a:rPr>
              <a:t>Acronymes </a:t>
            </a:r>
          </a:p>
        </p:txBody>
      </p:sp>
      <p:graphicFrame>
        <p:nvGraphicFramePr>
          <p:cNvPr id="2" name="Table 4">
            <a:extLst>
              <a:ext uri="{FF2B5EF4-FFF2-40B4-BE49-F238E27FC236}">
                <a16:creationId xmlns:a16="http://schemas.microsoft.com/office/drawing/2014/main" id="{CD430116-0403-2D07-DD91-58C4F0DC47EA}"/>
              </a:ext>
            </a:extLst>
          </p:cNvPr>
          <p:cNvGraphicFramePr>
            <a:graphicFrameLocks noGrp="1"/>
          </p:cNvGraphicFramePr>
          <p:nvPr>
            <p:extLst>
              <p:ext uri="{D42A27DB-BD31-4B8C-83A1-F6EECF244321}">
                <p14:modId xmlns:p14="http://schemas.microsoft.com/office/powerpoint/2010/main" val="2071223613"/>
              </p:ext>
            </p:extLst>
          </p:nvPr>
        </p:nvGraphicFramePr>
        <p:xfrm>
          <a:off x="1746572" y="1222842"/>
          <a:ext cx="8692828" cy="4541520"/>
        </p:xfrm>
        <a:graphic>
          <a:graphicData uri="http://schemas.openxmlformats.org/drawingml/2006/table">
            <a:tbl>
              <a:tblPr firstRow="1" bandRow="1">
                <a:tableStyleId>{5C22544A-7EE6-4342-B048-85BDC9FD1C3A}</a:tableStyleId>
              </a:tblPr>
              <a:tblGrid>
                <a:gridCol w="1986858">
                  <a:extLst>
                    <a:ext uri="{9D8B030D-6E8A-4147-A177-3AD203B41FA5}">
                      <a16:colId xmlns:a16="http://schemas.microsoft.com/office/drawing/2014/main" val="4276079606"/>
                    </a:ext>
                  </a:extLst>
                </a:gridCol>
                <a:gridCol w="6705970">
                  <a:extLst>
                    <a:ext uri="{9D8B030D-6E8A-4147-A177-3AD203B41FA5}">
                      <a16:colId xmlns:a16="http://schemas.microsoft.com/office/drawing/2014/main" val="1004864575"/>
                    </a:ext>
                  </a:extLst>
                </a:gridCol>
              </a:tblGrid>
              <a:tr h="0">
                <a:tc>
                  <a:txBody>
                    <a:bodyPr/>
                    <a:lstStyle/>
                    <a:p>
                      <a:pPr algn="ctr"/>
                      <a:r>
                        <a:rPr lang="fr-CA" sz="2200" dirty="0">
                          <a:latin typeface="Arial"/>
                          <a:cs typeface="Arial"/>
                        </a:rPr>
                        <a:t>Acronyme</a:t>
                      </a:r>
                    </a:p>
                  </a:txBody>
                  <a:tcPr/>
                </a:tc>
                <a:tc>
                  <a:txBody>
                    <a:bodyPr/>
                    <a:lstStyle/>
                    <a:p>
                      <a:r>
                        <a:rPr lang="fr-CA" sz="2200" dirty="0">
                          <a:latin typeface="Arial"/>
                          <a:cs typeface="Arial"/>
                        </a:rPr>
                        <a:t>Nom </a:t>
                      </a:r>
                    </a:p>
                  </a:txBody>
                  <a:tcPr/>
                </a:tc>
                <a:extLst>
                  <a:ext uri="{0D108BD9-81ED-4DB2-BD59-A6C34878D82A}">
                    <a16:rowId xmlns:a16="http://schemas.microsoft.com/office/drawing/2014/main" val="2294843328"/>
                  </a:ext>
                </a:extLst>
              </a:tr>
              <a:tr h="0">
                <a:tc>
                  <a:txBody>
                    <a:bodyPr/>
                    <a:lstStyle/>
                    <a:p>
                      <a:pPr algn="ctr"/>
                      <a:r>
                        <a:rPr lang="en-CA" sz="2400" dirty="0">
                          <a:latin typeface="Arial" panose="020B0604020202020204" pitchFamily="34" charset="0"/>
                          <a:cs typeface="Arial" panose="020B0604020202020204" pitchFamily="34" charset="0"/>
                        </a:rPr>
                        <a:t>CID</a:t>
                      </a:r>
                    </a:p>
                  </a:txBody>
                  <a:tcPr anchor="ctr"/>
                </a:tc>
                <a:tc>
                  <a:txBody>
                    <a:bodyPr/>
                    <a:lstStyle/>
                    <a:p>
                      <a:pPr lvl="0">
                        <a:buNone/>
                      </a:pPr>
                      <a:r>
                        <a:rPr lang="fr-CA" sz="2400" dirty="0">
                          <a:latin typeface="Arial"/>
                          <a:cs typeface="Arial"/>
                        </a:rPr>
                        <a:t>Coagulation intravasculaire disséminée</a:t>
                      </a:r>
                    </a:p>
                  </a:txBody>
                  <a:tcPr/>
                </a:tc>
                <a:extLst>
                  <a:ext uri="{0D108BD9-81ED-4DB2-BD59-A6C34878D82A}">
                    <a16:rowId xmlns:a16="http://schemas.microsoft.com/office/drawing/2014/main" val="1696466829"/>
                  </a:ext>
                </a:extLst>
              </a:tr>
              <a:tr h="0">
                <a:tc>
                  <a:txBody>
                    <a:bodyPr/>
                    <a:lstStyle/>
                    <a:p>
                      <a:pPr algn="ctr"/>
                      <a:r>
                        <a:rPr lang="fr-CA" sz="2400" dirty="0">
                          <a:latin typeface="Arial"/>
                          <a:cs typeface="Arial"/>
                        </a:rPr>
                        <a:t>PFC</a:t>
                      </a:r>
                    </a:p>
                  </a:txBody>
                  <a:tcPr/>
                </a:tc>
                <a:tc>
                  <a:txBody>
                    <a:bodyPr/>
                    <a:lstStyle/>
                    <a:p>
                      <a:r>
                        <a:rPr lang="fr-CA" sz="2400" dirty="0">
                          <a:latin typeface="Arial"/>
                          <a:cs typeface="Arial"/>
                        </a:rPr>
                        <a:t>Plasma frais congelé </a:t>
                      </a:r>
                    </a:p>
                  </a:txBody>
                  <a:tcPr/>
                </a:tc>
                <a:extLst>
                  <a:ext uri="{0D108BD9-81ED-4DB2-BD59-A6C34878D82A}">
                    <a16:rowId xmlns:a16="http://schemas.microsoft.com/office/drawing/2014/main" val="3580346232"/>
                  </a:ext>
                </a:extLst>
              </a:tr>
              <a:tr h="0">
                <a:tc>
                  <a:txBody>
                    <a:bodyPr/>
                    <a:lstStyle/>
                    <a:p>
                      <a:pPr algn="ctr"/>
                      <a:r>
                        <a:rPr lang="fr-CA" sz="2400" dirty="0">
                          <a:latin typeface="Arial"/>
                          <a:cs typeface="Arial"/>
                        </a:rPr>
                        <a:t>PC</a:t>
                      </a:r>
                    </a:p>
                  </a:txBody>
                  <a:tcPr/>
                </a:tc>
                <a:tc>
                  <a:txBody>
                    <a:bodyPr/>
                    <a:lstStyle/>
                    <a:p>
                      <a:r>
                        <a:rPr lang="fr-CA" sz="2400" dirty="0">
                          <a:latin typeface="Arial"/>
                          <a:cs typeface="Arial"/>
                        </a:rPr>
                        <a:t>Plasma congelé</a:t>
                      </a:r>
                    </a:p>
                  </a:txBody>
                  <a:tcPr/>
                </a:tc>
                <a:extLst>
                  <a:ext uri="{0D108BD9-81ED-4DB2-BD59-A6C34878D82A}">
                    <a16:rowId xmlns:a16="http://schemas.microsoft.com/office/drawing/2014/main" val="813854038"/>
                  </a:ext>
                </a:extLst>
              </a:tr>
              <a:tr h="0">
                <a:tc>
                  <a:txBody>
                    <a:bodyPr/>
                    <a:lstStyle/>
                    <a:p>
                      <a:pPr algn="ctr"/>
                      <a:r>
                        <a:rPr lang="fr-CA" sz="2400" dirty="0">
                          <a:latin typeface="Arial"/>
                          <a:cs typeface="Arial"/>
                        </a:rPr>
                        <a:t>VIH</a:t>
                      </a:r>
                    </a:p>
                  </a:txBody>
                  <a:tcPr/>
                </a:tc>
                <a:tc>
                  <a:txBody>
                    <a:bodyPr/>
                    <a:lstStyle/>
                    <a:p>
                      <a:r>
                        <a:rPr lang="fr-CA" sz="2400" dirty="0">
                          <a:latin typeface="Arial"/>
                          <a:cs typeface="Arial"/>
                        </a:rPr>
                        <a:t>Virus de l’immunodéficience humaine</a:t>
                      </a:r>
                    </a:p>
                  </a:txBody>
                  <a:tcPr/>
                </a:tc>
                <a:extLst>
                  <a:ext uri="{0D108BD9-81ED-4DB2-BD59-A6C34878D82A}">
                    <a16:rowId xmlns:a16="http://schemas.microsoft.com/office/drawing/2014/main" val="4136348496"/>
                  </a:ext>
                </a:extLst>
              </a:tr>
              <a:tr h="0">
                <a:tc>
                  <a:txBody>
                    <a:bodyPr/>
                    <a:lstStyle/>
                    <a:p>
                      <a:pPr lvl="0" algn="ctr">
                        <a:buNone/>
                      </a:pPr>
                      <a:r>
                        <a:rPr lang="fr-CA" sz="2400" dirty="0">
                          <a:latin typeface="Arial"/>
                          <a:cs typeface="Arial"/>
                        </a:rPr>
                        <a:t>RIN</a:t>
                      </a:r>
                    </a:p>
                  </a:txBody>
                  <a:tcPr/>
                </a:tc>
                <a:tc>
                  <a:txBody>
                    <a:bodyPr/>
                    <a:lstStyle/>
                    <a:p>
                      <a:pPr lvl="0">
                        <a:buNone/>
                      </a:pPr>
                      <a:r>
                        <a:rPr lang="fr-CA" sz="2400" dirty="0">
                          <a:latin typeface="Arial"/>
                          <a:cs typeface="Arial"/>
                        </a:rPr>
                        <a:t>Rapport international normalisé</a:t>
                      </a:r>
                    </a:p>
                  </a:txBody>
                  <a:tcPr/>
                </a:tc>
                <a:extLst>
                  <a:ext uri="{0D108BD9-81ED-4DB2-BD59-A6C34878D82A}">
                    <a16:rowId xmlns:a16="http://schemas.microsoft.com/office/drawing/2014/main" val="4058012958"/>
                  </a:ext>
                </a:extLst>
              </a:tr>
              <a:tr h="0">
                <a:tc>
                  <a:txBody>
                    <a:bodyPr/>
                    <a:lstStyle/>
                    <a:p>
                      <a:pPr lvl="0" algn="ctr">
                        <a:buNone/>
                      </a:pPr>
                      <a:r>
                        <a:rPr lang="fr-CA" sz="2400" dirty="0">
                          <a:latin typeface="Arial"/>
                          <a:cs typeface="Arial"/>
                        </a:rPr>
                        <a:t>aPTT</a:t>
                      </a:r>
                    </a:p>
                  </a:txBody>
                  <a:tcPr/>
                </a:tc>
                <a:tc>
                  <a:txBody>
                    <a:bodyPr/>
                    <a:lstStyle/>
                    <a:p>
                      <a:pPr lvl="0">
                        <a:buNone/>
                      </a:pPr>
                      <a:r>
                        <a:rPr lang="fr-CA" sz="2400" dirty="0">
                          <a:latin typeface="Arial"/>
                          <a:cs typeface="Arial"/>
                        </a:rPr>
                        <a:t>Temps de thromboplastine partielle activée</a:t>
                      </a:r>
                    </a:p>
                  </a:txBody>
                  <a:tcPr/>
                </a:tc>
                <a:extLst>
                  <a:ext uri="{0D108BD9-81ED-4DB2-BD59-A6C34878D82A}">
                    <a16:rowId xmlns:a16="http://schemas.microsoft.com/office/drawing/2014/main" val="1895007858"/>
                  </a:ext>
                </a:extLst>
              </a:tr>
              <a:tr h="0">
                <a:tc>
                  <a:txBody>
                    <a:bodyPr/>
                    <a:lstStyle/>
                    <a:p>
                      <a:pPr algn="ctr"/>
                      <a:r>
                        <a:rPr lang="fr-CA" sz="2400" dirty="0">
                          <a:latin typeface="Arial"/>
                          <a:cs typeface="Arial"/>
                        </a:rPr>
                        <a:t>S/D</a:t>
                      </a:r>
                    </a:p>
                  </a:txBody>
                  <a:tcPr/>
                </a:tc>
                <a:tc>
                  <a:txBody>
                    <a:bodyPr/>
                    <a:lstStyle/>
                    <a:p>
                      <a:r>
                        <a:rPr lang="fr-CA" sz="2400" dirty="0">
                          <a:latin typeface="Arial"/>
                          <a:cs typeface="Arial"/>
                        </a:rPr>
                        <a:t>Solvant-détergent</a:t>
                      </a:r>
                    </a:p>
                  </a:txBody>
                  <a:tcPr/>
                </a:tc>
                <a:extLst>
                  <a:ext uri="{0D108BD9-81ED-4DB2-BD59-A6C34878D82A}">
                    <a16:rowId xmlns:a16="http://schemas.microsoft.com/office/drawing/2014/main" val="4226814627"/>
                  </a:ext>
                </a:extLst>
              </a:tr>
              <a:tr h="0">
                <a:tc>
                  <a:txBody>
                    <a:bodyPr/>
                    <a:lstStyle/>
                    <a:p>
                      <a:pPr lvl="0" algn="ctr">
                        <a:buNone/>
                      </a:pPr>
                      <a:r>
                        <a:rPr lang="fr-CA" sz="2400" dirty="0">
                          <a:latin typeface="Arial"/>
                          <a:cs typeface="Arial"/>
                        </a:rPr>
                        <a:t>TNBP</a:t>
                      </a:r>
                    </a:p>
                  </a:txBody>
                  <a:tcPr/>
                </a:tc>
                <a:tc>
                  <a:txBody>
                    <a:bodyPr/>
                    <a:lstStyle/>
                    <a:p>
                      <a:pPr lvl="0">
                        <a:buNone/>
                      </a:pPr>
                      <a:r>
                        <a:rPr lang="fr-CA" sz="2400" dirty="0">
                          <a:latin typeface="Arial"/>
                          <a:cs typeface="Arial"/>
                        </a:rPr>
                        <a:t>Tri(n-butyl)-phosphate  </a:t>
                      </a:r>
                    </a:p>
                  </a:txBody>
                  <a:tcPr/>
                </a:tc>
                <a:extLst>
                  <a:ext uri="{0D108BD9-81ED-4DB2-BD59-A6C34878D82A}">
                    <a16:rowId xmlns:a16="http://schemas.microsoft.com/office/drawing/2014/main" val="2960345436"/>
                  </a:ext>
                </a:extLst>
              </a:tr>
              <a:tr h="0">
                <a:tc>
                  <a:txBody>
                    <a:bodyPr/>
                    <a:lstStyle/>
                    <a:p>
                      <a:pPr algn="ctr"/>
                      <a:r>
                        <a:rPr lang="fr-CA" sz="2400" dirty="0">
                          <a:latin typeface="Arial"/>
                          <a:cs typeface="Arial"/>
                        </a:rPr>
                        <a:t>TRALI</a:t>
                      </a:r>
                    </a:p>
                  </a:txBody>
                  <a:tcPr/>
                </a:tc>
                <a:tc>
                  <a:txBody>
                    <a:bodyPr/>
                    <a:lstStyle/>
                    <a:p>
                      <a:r>
                        <a:rPr lang="fr-CA" sz="2400" kern="1200" dirty="0">
                          <a:solidFill>
                            <a:schemeClr val="dk1"/>
                          </a:solidFill>
                          <a:latin typeface="Arial"/>
                          <a:ea typeface="+mn-ea"/>
                          <a:cs typeface="Arial"/>
                        </a:rPr>
                        <a:t>Syndrome respiratoire aigu post-transfusionnel</a:t>
                      </a:r>
                    </a:p>
                  </a:txBody>
                  <a:tcPr/>
                </a:tc>
                <a:extLst>
                  <a:ext uri="{0D108BD9-81ED-4DB2-BD59-A6C34878D82A}">
                    <a16:rowId xmlns:a16="http://schemas.microsoft.com/office/drawing/2014/main" val="4208522525"/>
                  </a:ext>
                </a:extLst>
              </a:tr>
            </a:tbl>
          </a:graphicData>
        </a:graphic>
      </p:graphicFrame>
      <p:sp>
        <p:nvSpPr>
          <p:cNvPr id="4" name="TextBox 3">
            <a:extLst>
              <a:ext uri="{FF2B5EF4-FFF2-40B4-BE49-F238E27FC236}">
                <a16:creationId xmlns:a16="http://schemas.microsoft.com/office/drawing/2014/main" id="{35E0B205-5C2D-5585-EACD-043348CBB145}"/>
              </a:ext>
            </a:extLst>
          </p:cNvPr>
          <p:cNvSpPr txBox="1"/>
          <p:nvPr/>
        </p:nvSpPr>
        <p:spPr>
          <a:xfrm>
            <a:off x="3572539" y="6037369"/>
            <a:ext cx="7868093" cy="600164"/>
          </a:xfrm>
          <a:prstGeom prst="rect">
            <a:avLst/>
          </a:prstGeom>
          <a:noFill/>
        </p:spPr>
        <p:txBody>
          <a:bodyPr wrap="square">
            <a:spAutoFit/>
          </a:bodyPr>
          <a:lstStyle/>
          <a:p>
            <a:pPr algn="l" rtl="0" fontAlgn="base"/>
            <a:r>
              <a:rPr lang="fr-CA" sz="1100" b="0" i="0" u="none" strike="noStrike" dirty="0">
                <a:solidFill>
                  <a:schemeClr val="bg1">
                    <a:lumMod val="50000"/>
                  </a:schemeClr>
                </a:solidFill>
                <a:effectLst/>
                <a:latin typeface="Arial" panose="020B0604020202020204" pitchFamily="34" charset="0"/>
                <a:cs typeface="Arial" panose="020B0604020202020204" pitchFamily="34" charset="0"/>
              </a:rPr>
              <a:t>Ce document est accessible sur </a:t>
            </a:r>
            <a:r>
              <a:rPr lang="fr-CA" sz="1100" b="0" i="0" dirty="0">
                <a:solidFill>
                  <a:schemeClr val="bg1">
                    <a:lumMod val="50000"/>
                  </a:schemeClr>
                </a:solidFill>
                <a:effectLst/>
                <a:latin typeface="Arial" panose="020B0604020202020204" pitchFamily="34" charset="0"/>
                <a:cs typeface="Arial" panose="020B0604020202020204" pitchFamily="34" charset="0"/>
              </a:rPr>
              <a:t>profedu.ca, le site Web de développement professionnel de la Société canadienne du sang.</a:t>
            </a:r>
          </a:p>
          <a:p>
            <a:pPr algn="l" rtl="0" fontAlgn="base"/>
            <a:r>
              <a:rPr lang="fr-CA" sz="1100" b="0" i="0" u="none" strike="noStrike" dirty="0">
                <a:solidFill>
                  <a:schemeClr val="bg1">
                    <a:lumMod val="50000"/>
                  </a:schemeClr>
                </a:solidFill>
                <a:effectLst/>
                <a:latin typeface="Arial" panose="020B0604020202020204" pitchFamily="34" charset="0"/>
                <a:cs typeface="Arial" panose="020B0604020202020204" pitchFamily="34" charset="0"/>
              </a:rPr>
              <a:t>Informations valables au 12 janvier 2023. Consultez systématiquement la monographie du produit pour obtenir les renseignements les plus récents. </a:t>
            </a:r>
            <a:r>
              <a:rPr lang="fr-CA" sz="1100" b="0" i="0" u="sng" strike="noStrike" dirty="0">
                <a:solidFill>
                  <a:schemeClr val="bg1">
                    <a:lumMod val="50000"/>
                  </a:schemeClr>
                </a:solidFill>
                <a:effectLst/>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Notre gamme de produits (octapharma.ca/fr)</a:t>
            </a:r>
          </a:p>
        </p:txBody>
      </p:sp>
    </p:spTree>
    <p:custDataLst>
      <p:tags r:id="rId1"/>
    </p:custDataLst>
    <p:extLst>
      <p:ext uri="{BB962C8B-B14F-4D97-AF65-F5344CB8AC3E}">
        <p14:creationId xmlns:p14="http://schemas.microsoft.com/office/powerpoint/2010/main" val="29869348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45D71-7EE6-47D0-A32B-466B4A0FF24B}"/>
              </a:ext>
            </a:extLst>
          </p:cNvPr>
          <p:cNvSpPr>
            <a:spLocks noGrp="1"/>
          </p:cNvSpPr>
          <p:nvPr>
            <p:ph type="title"/>
          </p:nvPr>
        </p:nvSpPr>
        <p:spPr/>
        <p:txBody>
          <a:bodyPr/>
          <a:lstStyle/>
          <a:p>
            <a:pPr>
              <a:tabLst>
                <a:tab pos="1546225" algn="l"/>
              </a:tabLst>
            </a:pPr>
            <a:r>
              <a:rPr lang="fr-CA" dirty="0">
                <a:latin typeface="Arial"/>
                <a:cs typeface="Arial"/>
              </a:rPr>
              <a:t>Réserves de plasma à teneur réduite en agents pathogènes de la Société canadienne du sang</a:t>
            </a:r>
          </a:p>
        </p:txBody>
      </p:sp>
      <p:pic>
        <p:nvPicPr>
          <p:cNvPr id="3" name="Picture 2">
            <a:extLst>
              <a:ext uri="{FF2B5EF4-FFF2-40B4-BE49-F238E27FC236}">
                <a16:creationId xmlns:a16="http://schemas.microsoft.com/office/drawing/2014/main" id="{EC694538-AA99-18C7-8F66-A412338BA215}"/>
              </a:ext>
            </a:extLst>
          </p:cNvPr>
          <p:cNvPicPr>
            <a:picLocks noChangeAspect="1"/>
          </p:cNvPicPr>
          <p:nvPr/>
        </p:nvPicPr>
        <p:blipFill>
          <a:blip r:embed="rId4"/>
          <a:stretch>
            <a:fillRect/>
          </a:stretch>
        </p:blipFill>
        <p:spPr>
          <a:xfrm>
            <a:off x="413120" y="674319"/>
            <a:ext cx="5249111" cy="5249111"/>
          </a:xfrm>
          <a:prstGeom prst="rect">
            <a:avLst/>
          </a:prstGeom>
        </p:spPr>
      </p:pic>
      <p:sp>
        <p:nvSpPr>
          <p:cNvPr id="5" name="TextBox 4">
            <a:extLst>
              <a:ext uri="{FF2B5EF4-FFF2-40B4-BE49-F238E27FC236}">
                <a16:creationId xmlns:a16="http://schemas.microsoft.com/office/drawing/2014/main" id="{C25A25C5-5BA7-8F93-29F0-64BD3FEC48E0}"/>
              </a:ext>
            </a:extLst>
          </p:cNvPr>
          <p:cNvSpPr txBox="1"/>
          <p:nvPr/>
        </p:nvSpPr>
        <p:spPr>
          <a:xfrm>
            <a:off x="6702596" y="5787731"/>
            <a:ext cx="5229923" cy="938719"/>
          </a:xfrm>
          <a:prstGeom prst="rect">
            <a:avLst/>
          </a:prstGeom>
          <a:noFill/>
        </p:spPr>
        <p:txBody>
          <a:bodyPr wrap="square">
            <a:spAutoFit/>
          </a:bodyPr>
          <a:lstStyle/>
          <a:p>
            <a:pPr algn="l" rtl="0" fontAlgn="base"/>
            <a:r>
              <a:rPr lang="fr-CA" sz="1100" b="0" i="0" u="none" strike="noStrike" dirty="0">
                <a:solidFill>
                  <a:schemeClr val="bg1"/>
                </a:solidFill>
                <a:effectLst/>
                <a:latin typeface="Arial" panose="020B0604020202020204" pitchFamily="34" charset="0"/>
                <a:cs typeface="Arial" panose="020B0604020202020204" pitchFamily="34" charset="0"/>
              </a:rPr>
              <a:t>Ce document est accessible sur </a:t>
            </a:r>
            <a:r>
              <a:rPr lang="fr-CA" sz="1100" b="0" i="0" dirty="0">
                <a:solidFill>
                  <a:schemeClr val="bg1"/>
                </a:solidFill>
                <a:effectLst/>
                <a:latin typeface="Arial" panose="020B0604020202020204" pitchFamily="34" charset="0"/>
                <a:cs typeface="Arial" panose="020B0604020202020204" pitchFamily="34" charset="0"/>
              </a:rPr>
              <a:t>profedu.ca, le site Web de développement professionnel de la Société canadienne du sang.</a:t>
            </a:r>
          </a:p>
          <a:p>
            <a:pPr algn="l" rtl="0" fontAlgn="base"/>
            <a:r>
              <a:rPr lang="fr-CA" sz="1100" b="0" i="0" u="none" strike="noStrike" dirty="0">
                <a:solidFill>
                  <a:schemeClr val="bg1"/>
                </a:solidFill>
                <a:effectLst/>
                <a:latin typeface="Arial" panose="020B0604020202020204" pitchFamily="34" charset="0"/>
                <a:cs typeface="Arial" panose="020B0604020202020204" pitchFamily="34" charset="0"/>
              </a:rPr>
              <a:t>Informations valables au 12 janvier 2023. Consultez systématiquement la monographie du produit pour obtenir les renseignements les plus récents. </a:t>
            </a:r>
            <a:br>
              <a:rPr lang="fr-CA" sz="1100" b="0" i="0" u="none" strike="noStrike" dirty="0">
                <a:solidFill>
                  <a:schemeClr val="bg1"/>
                </a:solidFill>
                <a:effectLst/>
                <a:latin typeface="Arial" panose="020B0604020202020204" pitchFamily="34" charset="0"/>
                <a:cs typeface="Arial" panose="020B0604020202020204" pitchFamily="34" charset="0"/>
              </a:rPr>
            </a:br>
            <a:r>
              <a:rPr lang="fr-CA" sz="1100" b="0" i="0" u="sng" strike="noStrike" dirty="0">
                <a:solidFill>
                  <a:schemeClr val="bg1"/>
                </a:solidFill>
                <a:effectLst/>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Notre gamme de produits (octapharma.ca/fr)</a:t>
            </a:r>
          </a:p>
        </p:txBody>
      </p:sp>
    </p:spTree>
    <p:custDataLst>
      <p:tags r:id="rId1"/>
    </p:custDataLst>
    <p:extLst>
      <p:ext uri="{BB962C8B-B14F-4D97-AF65-F5344CB8AC3E}">
        <p14:creationId xmlns:p14="http://schemas.microsoft.com/office/powerpoint/2010/main" val="18101380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EEE3B76-1B2C-4164-A1AD-2E77E40F0F61}"/>
              </a:ext>
            </a:extLst>
          </p:cNvPr>
          <p:cNvSpPr>
            <a:spLocks noGrp="1"/>
          </p:cNvSpPr>
          <p:nvPr>
            <p:ph type="body" sz="quarter" idx="13"/>
          </p:nvPr>
        </p:nvSpPr>
        <p:spPr>
          <a:xfrm>
            <a:off x="715536" y="1053790"/>
            <a:ext cx="8912613" cy="4724400"/>
          </a:xfrm>
        </p:spPr>
        <p:txBody>
          <a:bodyPr anchor="t" anchorCtr="0">
            <a:normAutofit/>
          </a:bodyPr>
          <a:lstStyle/>
          <a:p>
            <a:pPr marL="0" indent="0">
              <a:lnSpc>
                <a:spcPct val="120000"/>
              </a:lnSpc>
              <a:spcBef>
                <a:spcPts val="0"/>
              </a:spcBef>
              <a:buNone/>
            </a:pPr>
            <a:r>
              <a:rPr lang="fr-CA" sz="2200" dirty="0">
                <a:latin typeface="Arial"/>
                <a:cs typeface="Arial"/>
              </a:rPr>
              <a:t>Le traitement au solvant-détergent réduit le risque d’infections pathogènes transmises par transfusion et offre une sécurité supplémentaire contre :</a:t>
            </a:r>
          </a:p>
          <a:p>
            <a:pPr marL="914400" lvl="3" indent="-457200">
              <a:lnSpc>
                <a:spcPct val="120000"/>
              </a:lnSpc>
              <a:spcBef>
                <a:spcPts val="300"/>
              </a:spcBef>
            </a:pPr>
            <a:r>
              <a:rPr lang="fr-CA" sz="2200" dirty="0">
                <a:latin typeface="Arial"/>
                <a:cs typeface="Arial"/>
              </a:rPr>
              <a:t>Les virus à enveloppe (p. ex. virus de l’hépatite B et C, VIH)</a:t>
            </a:r>
          </a:p>
          <a:p>
            <a:pPr marL="914400" lvl="3" indent="-457200">
              <a:lnSpc>
                <a:spcPct val="120000"/>
              </a:lnSpc>
              <a:spcBef>
                <a:spcPts val="300"/>
              </a:spcBef>
            </a:pPr>
            <a:r>
              <a:rPr lang="fr-CA" sz="2200" dirty="0">
                <a:latin typeface="Arial"/>
                <a:cs typeface="Arial"/>
              </a:rPr>
              <a:t>Les bactéries (Gram positives, Gram négatives, spirochètes)</a:t>
            </a:r>
          </a:p>
          <a:p>
            <a:pPr marL="914400" lvl="3" indent="-457200">
              <a:lnSpc>
                <a:spcPct val="120000"/>
              </a:lnSpc>
              <a:spcBef>
                <a:spcPts val="300"/>
              </a:spcBef>
            </a:pPr>
            <a:r>
              <a:rPr lang="fr-CA" sz="2200" dirty="0">
                <a:latin typeface="Arial"/>
                <a:cs typeface="Arial"/>
              </a:rPr>
              <a:t>Les parasites protozoaires</a:t>
            </a:r>
          </a:p>
          <a:p>
            <a:pPr marL="914400" lvl="3" indent="-457200">
              <a:lnSpc>
                <a:spcPct val="120000"/>
              </a:lnSpc>
              <a:spcBef>
                <a:spcPts val="300"/>
              </a:spcBef>
            </a:pPr>
            <a:r>
              <a:rPr lang="fr-CA" sz="2200" dirty="0">
                <a:latin typeface="Arial"/>
                <a:cs typeface="Arial"/>
              </a:rPr>
              <a:t>Les prions</a:t>
            </a:r>
          </a:p>
          <a:p>
            <a:pPr marL="914400" lvl="3" indent="-457200">
              <a:lnSpc>
                <a:spcPct val="120000"/>
              </a:lnSpc>
              <a:spcBef>
                <a:spcPts val="300"/>
              </a:spcBef>
            </a:pPr>
            <a:r>
              <a:rPr lang="fr-CA" sz="2200" dirty="0">
                <a:latin typeface="Arial"/>
                <a:cs typeface="Arial"/>
              </a:rPr>
              <a:t>Les globules blancs (leucocytes)</a:t>
            </a:r>
          </a:p>
        </p:txBody>
      </p:sp>
      <p:sp>
        <p:nvSpPr>
          <p:cNvPr id="2" name="Title 1">
            <a:extLst>
              <a:ext uri="{FF2B5EF4-FFF2-40B4-BE49-F238E27FC236}">
                <a16:creationId xmlns:a16="http://schemas.microsoft.com/office/drawing/2014/main" id="{A367F8C3-4265-424F-9E04-40EAD573A5E2}"/>
              </a:ext>
            </a:extLst>
          </p:cNvPr>
          <p:cNvSpPr>
            <a:spLocks noGrp="1"/>
          </p:cNvSpPr>
          <p:nvPr>
            <p:ph type="title"/>
          </p:nvPr>
        </p:nvSpPr>
        <p:spPr/>
        <p:txBody>
          <a:bodyPr>
            <a:normAutofit/>
          </a:bodyPr>
          <a:lstStyle/>
          <a:p>
            <a:r>
              <a:rPr lang="fr-CA" dirty="0"/>
              <a:t>Traitement du plasma au solvant-détergent</a:t>
            </a:r>
          </a:p>
        </p:txBody>
      </p:sp>
      <p:pic>
        <p:nvPicPr>
          <p:cNvPr id="7" name="Picture 6">
            <a:extLst>
              <a:ext uri="{FF2B5EF4-FFF2-40B4-BE49-F238E27FC236}">
                <a16:creationId xmlns:a16="http://schemas.microsoft.com/office/drawing/2014/main" id="{9D7D306A-87FA-5DC3-4762-12B8E08FBE7C}"/>
              </a:ext>
            </a:extLst>
          </p:cNvPr>
          <p:cNvPicPr>
            <a:picLocks noChangeAspect="1"/>
          </p:cNvPicPr>
          <p:nvPr/>
        </p:nvPicPr>
        <p:blipFill>
          <a:blip r:embed="rId4"/>
          <a:stretch>
            <a:fillRect/>
          </a:stretch>
        </p:blipFill>
        <p:spPr>
          <a:xfrm>
            <a:off x="9830290" y="790459"/>
            <a:ext cx="1510061" cy="1510061"/>
          </a:xfrm>
          <a:prstGeom prst="rect">
            <a:avLst/>
          </a:prstGeom>
        </p:spPr>
      </p:pic>
      <p:pic>
        <p:nvPicPr>
          <p:cNvPr id="8" name="Picture 7">
            <a:extLst>
              <a:ext uri="{FF2B5EF4-FFF2-40B4-BE49-F238E27FC236}">
                <a16:creationId xmlns:a16="http://schemas.microsoft.com/office/drawing/2014/main" id="{3EE0676C-DEFC-DEC0-16DA-BBFEA9873BAE}"/>
              </a:ext>
            </a:extLst>
          </p:cNvPr>
          <p:cNvPicPr>
            <a:picLocks noChangeAspect="1"/>
          </p:cNvPicPr>
          <p:nvPr/>
        </p:nvPicPr>
        <p:blipFill>
          <a:blip r:embed="rId5"/>
          <a:stretch>
            <a:fillRect/>
          </a:stretch>
        </p:blipFill>
        <p:spPr>
          <a:xfrm>
            <a:off x="9750665" y="1969520"/>
            <a:ext cx="1685926" cy="1685926"/>
          </a:xfrm>
          <a:prstGeom prst="rect">
            <a:avLst/>
          </a:prstGeom>
        </p:spPr>
      </p:pic>
      <p:pic>
        <p:nvPicPr>
          <p:cNvPr id="9" name="Picture 8">
            <a:extLst>
              <a:ext uri="{FF2B5EF4-FFF2-40B4-BE49-F238E27FC236}">
                <a16:creationId xmlns:a16="http://schemas.microsoft.com/office/drawing/2014/main" id="{E7A531FE-1FD2-B15A-C909-BAC2D40A87ED}"/>
              </a:ext>
            </a:extLst>
          </p:cNvPr>
          <p:cNvPicPr>
            <a:picLocks noChangeAspect="1"/>
          </p:cNvPicPr>
          <p:nvPr/>
        </p:nvPicPr>
        <p:blipFill rotWithShape="1">
          <a:blip r:embed="rId6"/>
          <a:srcRect t="14714"/>
          <a:stretch/>
        </p:blipFill>
        <p:spPr>
          <a:xfrm>
            <a:off x="9716049" y="3657600"/>
            <a:ext cx="1510061" cy="1287875"/>
          </a:xfrm>
          <a:prstGeom prst="rect">
            <a:avLst/>
          </a:prstGeom>
        </p:spPr>
      </p:pic>
      <p:sp>
        <p:nvSpPr>
          <p:cNvPr id="3" name="TextBox 2">
            <a:extLst>
              <a:ext uri="{FF2B5EF4-FFF2-40B4-BE49-F238E27FC236}">
                <a16:creationId xmlns:a16="http://schemas.microsoft.com/office/drawing/2014/main" id="{D203388E-64FB-7E49-4680-F585746C952C}"/>
              </a:ext>
            </a:extLst>
          </p:cNvPr>
          <p:cNvSpPr txBox="1"/>
          <p:nvPr/>
        </p:nvSpPr>
        <p:spPr>
          <a:xfrm>
            <a:off x="839972" y="4733617"/>
            <a:ext cx="10500379" cy="1107996"/>
          </a:xfrm>
          <a:prstGeom prst="rect">
            <a:avLst/>
          </a:prstGeom>
          <a:solidFill>
            <a:schemeClr val="bg1"/>
          </a:solidFill>
          <a:ln w="38100">
            <a:solidFill>
              <a:schemeClr val="accent5"/>
            </a:solidFill>
          </a:ln>
        </p:spPr>
        <p:txBody>
          <a:bodyPr wrap="square" lIns="91440" tIns="45720" rIns="91440" bIns="45720" rtlCol="0" anchor="t">
            <a:spAutoFit/>
          </a:bodyPr>
          <a:lstStyle/>
          <a:p>
            <a:pPr algn="ctr"/>
            <a:r>
              <a:rPr lang="fr-CA" sz="2200" b="1" dirty="0">
                <a:latin typeface="Arial"/>
                <a:cs typeface="Arial"/>
              </a:rPr>
              <a:t>Le traitement n’est efficace que contre les virus à enveloppe lipidique </a:t>
            </a:r>
            <a:br>
              <a:rPr lang="fr-CA" sz="2200" b="1" dirty="0">
                <a:latin typeface="Arial"/>
                <a:cs typeface="Arial"/>
              </a:rPr>
            </a:br>
            <a:r>
              <a:rPr lang="fr-CA" sz="2200" b="1" dirty="0">
                <a:latin typeface="Arial"/>
                <a:cs typeface="Arial"/>
              </a:rPr>
              <a:t>ou suffisamment gros pour être filtrés. Le traitement n’est pas efficace </a:t>
            </a:r>
            <a:br>
              <a:rPr lang="fr-CA" sz="2200" b="1" dirty="0">
                <a:latin typeface="Arial"/>
                <a:cs typeface="Arial"/>
              </a:rPr>
            </a:br>
            <a:r>
              <a:rPr lang="fr-CA" sz="2200" b="1" dirty="0">
                <a:latin typeface="Arial"/>
                <a:cs typeface="Arial"/>
              </a:rPr>
              <a:t>contre le virus de l’hépatite A et le parvovirus B19.</a:t>
            </a:r>
          </a:p>
        </p:txBody>
      </p:sp>
      <p:sp>
        <p:nvSpPr>
          <p:cNvPr id="6" name="TextBox 5">
            <a:extLst>
              <a:ext uri="{FF2B5EF4-FFF2-40B4-BE49-F238E27FC236}">
                <a16:creationId xmlns:a16="http://schemas.microsoft.com/office/drawing/2014/main" id="{A08992A1-B5B6-BC81-6795-BA82B8E2416B}"/>
              </a:ext>
            </a:extLst>
          </p:cNvPr>
          <p:cNvSpPr txBox="1"/>
          <p:nvPr/>
        </p:nvSpPr>
        <p:spPr>
          <a:xfrm>
            <a:off x="3572539" y="6089561"/>
            <a:ext cx="7868093" cy="600164"/>
          </a:xfrm>
          <a:prstGeom prst="rect">
            <a:avLst/>
          </a:prstGeom>
          <a:noFill/>
        </p:spPr>
        <p:txBody>
          <a:bodyPr wrap="square">
            <a:spAutoFit/>
          </a:bodyPr>
          <a:lstStyle/>
          <a:p>
            <a:pPr algn="l" rtl="0" fontAlgn="base"/>
            <a:r>
              <a:rPr lang="fr-CA" sz="1100" b="0" i="0" u="none" strike="noStrike" dirty="0">
                <a:solidFill>
                  <a:schemeClr val="bg1">
                    <a:lumMod val="50000"/>
                  </a:schemeClr>
                </a:solidFill>
                <a:effectLst/>
                <a:latin typeface="Arial" panose="020B0604020202020204" pitchFamily="34" charset="0"/>
                <a:cs typeface="Arial" panose="020B0604020202020204" pitchFamily="34" charset="0"/>
              </a:rPr>
              <a:t>Ce document est accessible sur </a:t>
            </a:r>
            <a:r>
              <a:rPr lang="fr-CA" sz="1100" b="0" i="0" dirty="0">
                <a:solidFill>
                  <a:schemeClr val="bg1">
                    <a:lumMod val="50000"/>
                  </a:schemeClr>
                </a:solidFill>
                <a:effectLst/>
                <a:latin typeface="Arial" panose="020B0604020202020204" pitchFamily="34" charset="0"/>
                <a:cs typeface="Arial" panose="020B0604020202020204" pitchFamily="34" charset="0"/>
              </a:rPr>
              <a:t>profedu.ca, le site Web de développement professionnel de la Société canadienne du sang.</a:t>
            </a:r>
          </a:p>
          <a:p>
            <a:pPr algn="l" rtl="0" fontAlgn="base"/>
            <a:r>
              <a:rPr lang="fr-CA" sz="1100" b="0" i="0" u="none" strike="noStrike" dirty="0">
                <a:solidFill>
                  <a:schemeClr val="bg1">
                    <a:lumMod val="50000"/>
                  </a:schemeClr>
                </a:solidFill>
                <a:effectLst/>
                <a:latin typeface="Arial" panose="020B0604020202020204" pitchFamily="34" charset="0"/>
                <a:cs typeface="Arial" panose="020B0604020202020204" pitchFamily="34" charset="0"/>
              </a:rPr>
              <a:t>Informations valables au 12 janvier 2023. Consultez systématiquement la monographie du produit pour obtenir les renseignements les plus récents. </a:t>
            </a:r>
            <a:r>
              <a:rPr lang="fr-CA" sz="1100" b="0" i="0" u="sng" strike="noStrike" dirty="0">
                <a:solidFill>
                  <a:schemeClr val="bg1">
                    <a:lumMod val="50000"/>
                  </a:schemeClr>
                </a:solidFill>
                <a:effectLst/>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Notre gamme de produits (octapharma.ca/fr)</a:t>
            </a:r>
          </a:p>
        </p:txBody>
      </p:sp>
    </p:spTree>
    <p:custDataLst>
      <p:tags r:id="rId1"/>
    </p:custDataLst>
    <p:extLst>
      <p:ext uri="{BB962C8B-B14F-4D97-AF65-F5344CB8AC3E}">
        <p14:creationId xmlns:p14="http://schemas.microsoft.com/office/powerpoint/2010/main" val="5557599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3AE25ED-8298-DE6C-4829-9EB98FACEC5A}"/>
              </a:ext>
            </a:extLst>
          </p:cNvPr>
          <p:cNvSpPr>
            <a:spLocks noGrp="1"/>
          </p:cNvSpPr>
          <p:nvPr>
            <p:ph type="body" sz="quarter" idx="13"/>
          </p:nvPr>
        </p:nvSpPr>
        <p:spPr>
          <a:xfrm>
            <a:off x="478602" y="3103418"/>
            <a:ext cx="10515600" cy="1357539"/>
          </a:xfrm>
        </p:spPr>
        <p:txBody>
          <a:bodyPr>
            <a:noAutofit/>
          </a:bodyPr>
          <a:lstStyle/>
          <a:p>
            <a:pPr marL="0" indent="0">
              <a:lnSpc>
                <a:spcPct val="100000"/>
              </a:lnSpc>
              <a:buNone/>
            </a:pPr>
            <a:endParaRPr lang="en-CA" sz="2200" b="1" u="sng" dirty="0"/>
          </a:p>
          <a:p>
            <a:pPr marL="0" indent="0">
              <a:lnSpc>
                <a:spcPct val="100000"/>
              </a:lnSpc>
              <a:buNone/>
            </a:pPr>
            <a:endParaRPr lang="en-CA" sz="2200" b="1" u="sng" dirty="0"/>
          </a:p>
        </p:txBody>
      </p:sp>
      <p:sp>
        <p:nvSpPr>
          <p:cNvPr id="3" name="Title 2">
            <a:extLst>
              <a:ext uri="{FF2B5EF4-FFF2-40B4-BE49-F238E27FC236}">
                <a16:creationId xmlns:a16="http://schemas.microsoft.com/office/drawing/2014/main" id="{FC30079C-7E1C-3DBF-1C16-D80E778C060B}"/>
              </a:ext>
            </a:extLst>
          </p:cNvPr>
          <p:cNvSpPr>
            <a:spLocks noGrp="1"/>
          </p:cNvSpPr>
          <p:nvPr>
            <p:ph type="title"/>
          </p:nvPr>
        </p:nvSpPr>
        <p:spPr>
          <a:xfrm>
            <a:off x="775387" y="0"/>
            <a:ext cx="10589564" cy="943442"/>
          </a:xfrm>
        </p:spPr>
        <p:txBody>
          <a:bodyPr>
            <a:normAutofit fontScale="90000"/>
          </a:bodyPr>
          <a:lstStyle/>
          <a:p>
            <a:r>
              <a:rPr lang="fr-CA" dirty="0" err="1">
                <a:latin typeface="Arial"/>
                <a:cs typeface="Arial"/>
              </a:rPr>
              <a:t>Octaplasma</a:t>
            </a:r>
            <a:r>
              <a:rPr lang="fr-CA" dirty="0">
                <a:latin typeface="Arial"/>
                <a:cs typeface="Arial"/>
              </a:rPr>
              <a:t> : plasma traité au solvant-détergent</a:t>
            </a:r>
          </a:p>
        </p:txBody>
      </p:sp>
      <p:sp>
        <p:nvSpPr>
          <p:cNvPr id="7" name="TextBox 6">
            <a:extLst>
              <a:ext uri="{FF2B5EF4-FFF2-40B4-BE49-F238E27FC236}">
                <a16:creationId xmlns:a16="http://schemas.microsoft.com/office/drawing/2014/main" id="{4BF51ADF-1447-071D-B9AD-A51D35088D55}"/>
              </a:ext>
            </a:extLst>
          </p:cNvPr>
          <p:cNvSpPr txBox="1"/>
          <p:nvPr/>
        </p:nvSpPr>
        <p:spPr>
          <a:xfrm>
            <a:off x="654391" y="2988398"/>
            <a:ext cx="10710560" cy="30469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Clr>
                <a:srgbClr val="FF0000"/>
              </a:buClr>
              <a:buFont typeface="Arial" panose="020B0604020202020204" pitchFamily="34" charset="0"/>
              <a:buChar char="•"/>
            </a:pPr>
            <a:r>
              <a:rPr lang="fr-CA" sz="2400" dirty="0">
                <a:latin typeface="Arial"/>
              </a:rPr>
              <a:t>En 2023, </a:t>
            </a:r>
            <a:r>
              <a:rPr lang="fr-CA" sz="2400" dirty="0" err="1">
                <a:latin typeface="Arial"/>
              </a:rPr>
              <a:t>Octaplasma</a:t>
            </a:r>
            <a:r>
              <a:rPr lang="fr-CA" sz="2400" dirty="0">
                <a:latin typeface="Arial"/>
              </a:rPr>
              <a:t>, le plasma traité au solvant-détergent d’</a:t>
            </a:r>
            <a:r>
              <a:rPr lang="fr-CA" sz="2400" dirty="0" err="1">
                <a:latin typeface="Arial"/>
              </a:rPr>
              <a:t>Octapharma</a:t>
            </a:r>
            <a:r>
              <a:rPr lang="fr-CA" sz="2400" dirty="0">
                <a:latin typeface="Arial"/>
              </a:rPr>
              <a:t>, sera disponible pour tous les patients et ne sera plus limité à certaines catégories de patients.</a:t>
            </a:r>
          </a:p>
          <a:p>
            <a:pPr marL="285750" indent="-285750">
              <a:buClr>
                <a:srgbClr val="FF0000"/>
              </a:buClr>
              <a:buFont typeface="Arial" panose="020B0604020202020204" pitchFamily="34" charset="0"/>
              <a:buChar char="•"/>
            </a:pPr>
            <a:endParaRPr lang="fr-CA" sz="2400" dirty="0">
              <a:latin typeface="Arial"/>
            </a:endParaRPr>
          </a:p>
          <a:p>
            <a:pPr marL="285750" indent="-285750">
              <a:buClr>
                <a:srgbClr val="FF0000"/>
              </a:buClr>
              <a:buFont typeface="Arial" panose="020B0604020202020204" pitchFamily="34" charset="0"/>
              <a:buChar char="•"/>
            </a:pPr>
            <a:r>
              <a:rPr lang="fr-CA" sz="2400" dirty="0">
                <a:latin typeface="Arial"/>
              </a:rPr>
              <a:t>La voie la plus rapide et rentable vers un approvisionnement en plasma à teneur réduite en agents pathogènes passe par un accès élargi à </a:t>
            </a:r>
            <a:r>
              <a:rPr lang="fr-CA" sz="2400" dirty="0" err="1">
                <a:latin typeface="Arial"/>
              </a:rPr>
              <a:t>Octaplasma</a:t>
            </a:r>
            <a:r>
              <a:rPr lang="fr-CA" sz="2400" dirty="0">
                <a:latin typeface="Arial"/>
              </a:rPr>
              <a:t>.</a:t>
            </a:r>
          </a:p>
          <a:p>
            <a:pPr marL="285750" indent="-285750">
              <a:buClr>
                <a:srgbClr val="FF0000"/>
              </a:buClr>
              <a:buFont typeface="Arial" panose="020B0604020202020204" pitchFamily="34" charset="0"/>
              <a:buChar char="•"/>
            </a:pPr>
            <a:endParaRPr lang="fr-CA" sz="2400" dirty="0"/>
          </a:p>
        </p:txBody>
      </p:sp>
      <p:sp>
        <p:nvSpPr>
          <p:cNvPr id="11" name="TextBox 10">
            <a:extLst>
              <a:ext uri="{FF2B5EF4-FFF2-40B4-BE49-F238E27FC236}">
                <a16:creationId xmlns:a16="http://schemas.microsoft.com/office/drawing/2014/main" id="{4A93D52D-F9A8-B742-32FD-0BF8FB22CDEE}"/>
              </a:ext>
            </a:extLst>
          </p:cNvPr>
          <p:cNvSpPr txBox="1"/>
          <p:nvPr/>
        </p:nvSpPr>
        <p:spPr>
          <a:xfrm>
            <a:off x="847274" y="1423265"/>
            <a:ext cx="9519470" cy="1200329"/>
          </a:xfrm>
          <a:prstGeom prst="rect">
            <a:avLst/>
          </a:prstGeom>
          <a:noFill/>
        </p:spPr>
        <p:txBody>
          <a:bodyPr wrap="square" lIns="91440" tIns="45720" rIns="91440" bIns="45720" anchor="t">
            <a:spAutoFit/>
          </a:bodyPr>
          <a:lstStyle/>
          <a:p>
            <a:r>
              <a:rPr lang="fr-CA" sz="2400" b="1" dirty="0">
                <a:solidFill>
                  <a:srgbClr val="ED1C24"/>
                </a:solidFill>
                <a:latin typeface="Arial"/>
                <a:cs typeface="Arial"/>
              </a:rPr>
              <a:t>Octaplasma est une forme de plasma congelé à teneur réduite en agents pathogènes qui réduit le risque d’infections virales transmises par transfusion et d’autres effets indésirables.</a:t>
            </a:r>
          </a:p>
        </p:txBody>
      </p:sp>
      <p:sp>
        <p:nvSpPr>
          <p:cNvPr id="4" name="TextBox 3">
            <a:extLst>
              <a:ext uri="{FF2B5EF4-FFF2-40B4-BE49-F238E27FC236}">
                <a16:creationId xmlns:a16="http://schemas.microsoft.com/office/drawing/2014/main" id="{786C9FBB-2A36-A3F3-EC76-586C2EA6409E}"/>
              </a:ext>
            </a:extLst>
          </p:cNvPr>
          <p:cNvSpPr txBox="1"/>
          <p:nvPr/>
        </p:nvSpPr>
        <p:spPr>
          <a:xfrm>
            <a:off x="3572539" y="6099999"/>
            <a:ext cx="7868093" cy="600164"/>
          </a:xfrm>
          <a:prstGeom prst="rect">
            <a:avLst/>
          </a:prstGeom>
          <a:noFill/>
        </p:spPr>
        <p:txBody>
          <a:bodyPr wrap="square">
            <a:spAutoFit/>
          </a:bodyPr>
          <a:lstStyle/>
          <a:p>
            <a:pPr algn="l" rtl="0" fontAlgn="base"/>
            <a:r>
              <a:rPr lang="fr-CA" sz="1100" b="0" i="0" u="none" strike="noStrike" dirty="0">
                <a:solidFill>
                  <a:schemeClr val="bg1">
                    <a:lumMod val="50000"/>
                  </a:schemeClr>
                </a:solidFill>
                <a:effectLst/>
                <a:latin typeface="Arial" panose="020B0604020202020204" pitchFamily="34" charset="0"/>
                <a:cs typeface="Arial" panose="020B0604020202020204" pitchFamily="34" charset="0"/>
              </a:rPr>
              <a:t>Ce document est accessible sur </a:t>
            </a:r>
            <a:r>
              <a:rPr lang="fr-CA" sz="1100" b="0" i="0" dirty="0">
                <a:solidFill>
                  <a:schemeClr val="bg1">
                    <a:lumMod val="50000"/>
                  </a:schemeClr>
                </a:solidFill>
                <a:effectLst/>
                <a:latin typeface="Arial" panose="020B0604020202020204" pitchFamily="34" charset="0"/>
                <a:cs typeface="Arial" panose="020B0604020202020204" pitchFamily="34" charset="0"/>
              </a:rPr>
              <a:t>profedu.ca, le site Web de développement professionnel de la Société canadienne du sang.</a:t>
            </a:r>
          </a:p>
          <a:p>
            <a:pPr algn="l" rtl="0" fontAlgn="base"/>
            <a:r>
              <a:rPr lang="fr-CA" sz="1100" b="0" i="0" u="none" strike="noStrike" dirty="0">
                <a:solidFill>
                  <a:schemeClr val="bg1">
                    <a:lumMod val="50000"/>
                  </a:schemeClr>
                </a:solidFill>
                <a:effectLst/>
                <a:latin typeface="Arial" panose="020B0604020202020204" pitchFamily="34" charset="0"/>
                <a:cs typeface="Arial" panose="020B0604020202020204" pitchFamily="34" charset="0"/>
              </a:rPr>
              <a:t>Informations valables au 12 janvier 2023. Consultez systématiquement la monographie du produit pour obtenir les renseignements les plus récents. </a:t>
            </a:r>
            <a:r>
              <a:rPr lang="fr-CA" sz="1100" b="0" i="0" u="sng" strike="noStrike" dirty="0">
                <a:solidFill>
                  <a:schemeClr val="bg1">
                    <a:lumMod val="50000"/>
                  </a:schemeClr>
                </a:solidFill>
                <a:effectLst/>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Notre gamme de produits (octapharma.ca/fr)</a:t>
            </a:r>
          </a:p>
        </p:txBody>
      </p:sp>
    </p:spTree>
    <p:custDataLst>
      <p:tags r:id="rId1"/>
    </p:custDataLst>
    <p:extLst>
      <p:ext uri="{BB962C8B-B14F-4D97-AF65-F5344CB8AC3E}">
        <p14:creationId xmlns:p14="http://schemas.microsoft.com/office/powerpoint/2010/main" val="3395609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3AE25ED-8298-DE6C-4829-9EB98FACEC5A}"/>
              </a:ext>
            </a:extLst>
          </p:cNvPr>
          <p:cNvSpPr>
            <a:spLocks noGrp="1"/>
          </p:cNvSpPr>
          <p:nvPr>
            <p:ph type="body" sz="quarter" idx="13"/>
          </p:nvPr>
        </p:nvSpPr>
        <p:spPr>
          <a:xfrm>
            <a:off x="797256" y="2183643"/>
            <a:ext cx="10515600" cy="2402005"/>
          </a:xfrm>
        </p:spPr>
        <p:txBody>
          <a:bodyPr>
            <a:noAutofit/>
          </a:bodyPr>
          <a:lstStyle/>
          <a:p>
            <a:pPr marL="0" indent="0">
              <a:lnSpc>
                <a:spcPct val="100000"/>
              </a:lnSpc>
              <a:buNone/>
            </a:pPr>
            <a:endParaRPr lang="en-CA" sz="2200" b="1" u="sng" dirty="0"/>
          </a:p>
          <a:p>
            <a:pPr marL="0" indent="0">
              <a:lnSpc>
                <a:spcPct val="100000"/>
              </a:lnSpc>
              <a:buNone/>
            </a:pPr>
            <a:endParaRPr lang="en-CA" sz="2200" b="1" u="sng" dirty="0"/>
          </a:p>
        </p:txBody>
      </p:sp>
      <p:sp>
        <p:nvSpPr>
          <p:cNvPr id="3" name="Title 2">
            <a:extLst>
              <a:ext uri="{FF2B5EF4-FFF2-40B4-BE49-F238E27FC236}">
                <a16:creationId xmlns:a16="http://schemas.microsoft.com/office/drawing/2014/main" id="{FC30079C-7E1C-3DBF-1C16-D80E778C060B}"/>
              </a:ext>
            </a:extLst>
          </p:cNvPr>
          <p:cNvSpPr>
            <a:spLocks noGrp="1"/>
          </p:cNvSpPr>
          <p:nvPr>
            <p:ph type="title"/>
          </p:nvPr>
        </p:nvSpPr>
        <p:spPr>
          <a:xfrm>
            <a:off x="723292" y="497307"/>
            <a:ext cx="10589564" cy="943442"/>
          </a:xfrm>
        </p:spPr>
        <p:txBody>
          <a:bodyPr anchor="t"/>
          <a:lstStyle/>
          <a:p>
            <a:r>
              <a:rPr lang="fr-CA" dirty="0">
                <a:latin typeface="Arial"/>
                <a:cs typeface="Arial"/>
              </a:rPr>
              <a:t>Avantages d’Octaplasma</a:t>
            </a:r>
          </a:p>
        </p:txBody>
      </p:sp>
      <p:sp>
        <p:nvSpPr>
          <p:cNvPr id="6" name="TextBox 5">
            <a:extLst>
              <a:ext uri="{FF2B5EF4-FFF2-40B4-BE49-F238E27FC236}">
                <a16:creationId xmlns:a16="http://schemas.microsoft.com/office/drawing/2014/main" id="{7C9BBFC0-A3C0-28CA-E1CF-557BB5BFC640}"/>
              </a:ext>
            </a:extLst>
          </p:cNvPr>
          <p:cNvSpPr txBox="1"/>
          <p:nvPr/>
        </p:nvSpPr>
        <p:spPr>
          <a:xfrm>
            <a:off x="850540" y="1376833"/>
            <a:ext cx="10743530" cy="4524315"/>
          </a:xfrm>
          <a:prstGeom prst="rect">
            <a:avLst/>
          </a:prstGeom>
          <a:noFill/>
        </p:spPr>
        <p:txBody>
          <a:bodyPr wrap="square" rtlCol="0">
            <a:spAutoFit/>
          </a:bodyPr>
          <a:lstStyle/>
          <a:p>
            <a:pPr>
              <a:lnSpc>
                <a:spcPct val="100000"/>
              </a:lnSpc>
              <a:buClr>
                <a:schemeClr val="accent1"/>
              </a:buClr>
            </a:pPr>
            <a:r>
              <a:rPr lang="fr-CA" sz="2400" b="1" dirty="0">
                <a:solidFill>
                  <a:srgbClr val="ED1C24"/>
                </a:solidFill>
                <a:latin typeface="Arial" panose="020B0604020202020204" pitchFamily="34" charset="0"/>
                <a:cs typeface="Arial" panose="020B0604020202020204" pitchFamily="34" charset="0"/>
              </a:rPr>
              <a:t>Pour les patients</a:t>
            </a:r>
          </a:p>
          <a:p>
            <a:pPr marL="342900" indent="-342900">
              <a:lnSpc>
                <a:spcPct val="100000"/>
              </a:lnSpc>
              <a:buClr>
                <a:schemeClr val="accent1"/>
              </a:buClr>
              <a:buFont typeface="Arial" panose="020B0604020202020204" pitchFamily="34" charset="0"/>
              <a:buChar char="•"/>
            </a:pPr>
            <a:r>
              <a:rPr lang="fr-CA" sz="2400" dirty="0">
                <a:latin typeface="Arial" panose="020B0604020202020204" pitchFamily="34" charset="0"/>
                <a:cs typeface="Arial" panose="020B0604020202020204" pitchFamily="34" charset="0"/>
              </a:rPr>
              <a:t>Profil d’innocuité accru : risque réduit d’infection bactérienne, virale et parasitaire</a:t>
            </a:r>
          </a:p>
          <a:p>
            <a:pPr marL="342900" indent="-342900">
              <a:lnSpc>
                <a:spcPct val="100000"/>
              </a:lnSpc>
              <a:buClr>
                <a:schemeClr val="accent1"/>
              </a:buClr>
              <a:buFont typeface="Arial" panose="020B0604020202020204" pitchFamily="34" charset="0"/>
              <a:buChar char="•"/>
            </a:pPr>
            <a:r>
              <a:rPr lang="fr-CA" sz="2400" dirty="0">
                <a:latin typeface="Arial" panose="020B0604020202020204" pitchFamily="34" charset="0"/>
                <a:cs typeface="Arial" panose="020B0604020202020204" pitchFamily="34" charset="0"/>
              </a:rPr>
              <a:t>Peut être associé à une diminution de l’incidence de réactions transfusionnelles indésirables : réaction allergique</a:t>
            </a:r>
            <a:r>
              <a:rPr lang="fr-CA" sz="2400" baseline="30000" dirty="0">
                <a:latin typeface="Arial" panose="020B0604020202020204" pitchFamily="34" charset="0"/>
                <a:cs typeface="Arial" panose="020B0604020202020204" pitchFamily="34" charset="0"/>
              </a:rPr>
              <a:t>1-3</a:t>
            </a:r>
            <a:r>
              <a:rPr lang="fr-CA" sz="2400" dirty="0">
                <a:latin typeface="Arial" panose="020B0604020202020204" pitchFamily="34" charset="0"/>
                <a:cs typeface="Arial" panose="020B0604020202020204" pitchFamily="34" charset="0"/>
              </a:rPr>
              <a:t>, TRALI</a:t>
            </a:r>
            <a:r>
              <a:rPr lang="fr-CA" sz="2400" baseline="30000" dirty="0">
                <a:latin typeface="Arial" panose="020B0604020202020204" pitchFamily="34" charset="0"/>
                <a:cs typeface="Arial" panose="020B0604020202020204" pitchFamily="34" charset="0"/>
              </a:rPr>
              <a:t>4,5</a:t>
            </a:r>
            <a:r>
              <a:rPr lang="fr-CA" sz="2400" dirty="0">
                <a:latin typeface="Arial" panose="020B0604020202020204" pitchFamily="34" charset="0"/>
                <a:cs typeface="Arial" panose="020B0604020202020204" pitchFamily="34" charset="0"/>
              </a:rPr>
              <a:t> et autres réactions immunitaires</a:t>
            </a:r>
          </a:p>
          <a:p>
            <a:pPr marL="342900" indent="-342900">
              <a:lnSpc>
                <a:spcPct val="100000"/>
              </a:lnSpc>
              <a:buClr>
                <a:schemeClr val="accent1"/>
              </a:buClr>
              <a:buFont typeface="Arial" panose="020B0604020202020204" pitchFamily="34" charset="0"/>
              <a:buChar char="•"/>
            </a:pPr>
            <a:r>
              <a:rPr lang="fr-CA" sz="2400" dirty="0">
                <a:latin typeface="Arial" panose="020B0604020202020204" pitchFamily="34" charset="0"/>
                <a:cs typeface="Arial" panose="020B0604020202020204" pitchFamily="34" charset="0"/>
              </a:rPr>
              <a:t>Quantité uniforme de facteurs de coagulation</a:t>
            </a:r>
          </a:p>
          <a:p>
            <a:pPr marL="342900" indent="-342900">
              <a:buClr>
                <a:schemeClr val="accent1"/>
              </a:buClr>
              <a:buFont typeface="Arial" panose="020B0604020202020204" pitchFamily="34" charset="0"/>
              <a:buChar char="•"/>
            </a:pPr>
            <a:r>
              <a:rPr lang="fr-CA" sz="2400" dirty="0">
                <a:latin typeface="Arial"/>
                <a:cs typeface="Arial"/>
              </a:rPr>
              <a:t>Volume uniforme dans toutes les unités</a:t>
            </a:r>
          </a:p>
          <a:p>
            <a:pPr marL="342900" indent="-342900">
              <a:lnSpc>
                <a:spcPct val="100000"/>
              </a:lnSpc>
              <a:buClr>
                <a:schemeClr val="accent1"/>
              </a:buClr>
              <a:buFont typeface="Arial" panose="020B0604020202020204" pitchFamily="34" charset="0"/>
              <a:buChar char="•"/>
            </a:pPr>
            <a:endParaRPr lang="fr-CA" sz="2400" dirty="0">
              <a:solidFill>
                <a:srgbClr val="ED1C24"/>
              </a:solidFill>
              <a:latin typeface="Arial" panose="020B0604020202020204" pitchFamily="34" charset="0"/>
              <a:cs typeface="Arial" panose="020B0604020202020204" pitchFamily="34" charset="0"/>
            </a:endParaRPr>
          </a:p>
          <a:p>
            <a:pPr>
              <a:lnSpc>
                <a:spcPct val="100000"/>
              </a:lnSpc>
              <a:buClr>
                <a:schemeClr val="accent1"/>
              </a:buClr>
            </a:pPr>
            <a:r>
              <a:rPr lang="fr-CA" sz="2400" b="1" dirty="0">
                <a:solidFill>
                  <a:srgbClr val="ED1C24"/>
                </a:solidFill>
                <a:latin typeface="Arial" panose="020B0604020202020204" pitchFamily="34" charset="0"/>
                <a:cs typeface="Arial" panose="020B0604020202020204" pitchFamily="34" charset="0"/>
              </a:rPr>
              <a:t>Pour le système d’approvisionnement en sang</a:t>
            </a:r>
          </a:p>
          <a:p>
            <a:pPr marL="342900" indent="-342900">
              <a:lnSpc>
                <a:spcPct val="100000"/>
              </a:lnSpc>
              <a:buClr>
                <a:schemeClr val="accent1"/>
              </a:buClr>
              <a:buFont typeface="Arial" panose="020B0604020202020204" pitchFamily="34" charset="0"/>
              <a:buChar char="•"/>
            </a:pPr>
            <a:r>
              <a:rPr lang="fr-CA" sz="2400" dirty="0">
                <a:latin typeface="Arial" panose="020B0604020202020204" pitchFamily="34" charset="0"/>
                <a:cs typeface="Arial" panose="020B0604020202020204" pitchFamily="34" charset="0"/>
              </a:rPr>
              <a:t>Plus grande quantité de plasma disponible pour </a:t>
            </a:r>
            <a:br>
              <a:rPr lang="fr-CA" sz="2400" dirty="0">
                <a:latin typeface="Arial" panose="020B0604020202020204" pitchFamily="34" charset="0"/>
                <a:cs typeface="Arial" panose="020B0604020202020204" pitchFamily="34" charset="0"/>
              </a:rPr>
            </a:br>
            <a:r>
              <a:rPr lang="fr-CA" sz="2400" dirty="0">
                <a:latin typeface="Arial" panose="020B0604020202020204" pitchFamily="34" charset="0"/>
                <a:cs typeface="Arial" panose="020B0604020202020204" pitchFamily="34" charset="0"/>
              </a:rPr>
              <a:t>le fractionnement</a:t>
            </a:r>
          </a:p>
        </p:txBody>
      </p:sp>
      <p:sp>
        <p:nvSpPr>
          <p:cNvPr id="4" name="TextBox 3">
            <a:extLst>
              <a:ext uri="{FF2B5EF4-FFF2-40B4-BE49-F238E27FC236}">
                <a16:creationId xmlns:a16="http://schemas.microsoft.com/office/drawing/2014/main" id="{BF8C26C0-E1C8-D489-AAE2-1D4AF8677773}"/>
              </a:ext>
            </a:extLst>
          </p:cNvPr>
          <p:cNvSpPr txBox="1"/>
          <p:nvPr/>
        </p:nvSpPr>
        <p:spPr>
          <a:xfrm>
            <a:off x="7874620" y="3973926"/>
            <a:ext cx="4132323" cy="1846659"/>
          </a:xfrm>
          <a:prstGeom prst="rect">
            <a:avLst/>
          </a:prstGeom>
          <a:solidFill>
            <a:schemeClr val="accent4"/>
          </a:solidFill>
        </p:spPr>
        <p:txBody>
          <a:bodyPr wrap="square" lIns="91440" tIns="45720" rIns="91440" bIns="45720" rtlCol="0" anchor="t">
            <a:spAutoFit/>
          </a:bodyPr>
          <a:lstStyle/>
          <a:p>
            <a:r>
              <a:rPr lang="en-US" dirty="0" err="1">
                <a:solidFill>
                  <a:schemeClr val="bg1"/>
                </a:solidFill>
                <a:latin typeface="Arial"/>
                <a:cs typeface="Arial"/>
              </a:rPr>
              <a:t>Références</a:t>
            </a:r>
            <a:r>
              <a:rPr lang="en-US" dirty="0">
                <a:solidFill>
                  <a:schemeClr val="bg1"/>
                </a:solidFill>
                <a:latin typeface="Arial"/>
                <a:cs typeface="Arial"/>
              </a:rPr>
              <a:t> (</a:t>
            </a:r>
            <a:r>
              <a:rPr lang="en-US" dirty="0" err="1">
                <a:solidFill>
                  <a:schemeClr val="bg1"/>
                </a:solidFill>
                <a:latin typeface="Arial"/>
                <a:cs typeface="Arial"/>
              </a:rPr>
              <a:t>voir</a:t>
            </a:r>
            <a:r>
              <a:rPr lang="en-US" dirty="0">
                <a:solidFill>
                  <a:schemeClr val="bg1"/>
                </a:solidFill>
                <a:latin typeface="Arial"/>
                <a:cs typeface="Arial"/>
              </a:rPr>
              <a:t> </a:t>
            </a:r>
            <a:r>
              <a:rPr lang="en-US" dirty="0" err="1">
                <a:solidFill>
                  <a:schemeClr val="bg1"/>
                </a:solidFill>
                <a:latin typeface="Arial"/>
                <a:cs typeface="Arial"/>
              </a:rPr>
              <a:t>diapo</a:t>
            </a:r>
            <a:r>
              <a:rPr lang="en-US" dirty="0">
                <a:solidFill>
                  <a:schemeClr val="bg1"/>
                </a:solidFill>
                <a:latin typeface="Arial"/>
                <a:cs typeface="Arial"/>
              </a:rPr>
              <a:t> 21)</a:t>
            </a:r>
          </a:p>
          <a:p>
            <a:pPr marL="342900" indent="-342900">
              <a:buFont typeface="+mj-lt"/>
              <a:buAutoNum type="arabicPeriod"/>
            </a:pPr>
            <a:r>
              <a:rPr lang="en-US" sz="1600" dirty="0">
                <a:solidFill>
                  <a:schemeClr val="bg1"/>
                </a:solidFill>
                <a:latin typeface="Arial"/>
                <a:cs typeface="Arial"/>
              </a:rPr>
              <a:t>Saadah NH et al. </a:t>
            </a:r>
            <a:r>
              <a:rPr lang="en-US" sz="1600" dirty="0" err="1">
                <a:solidFill>
                  <a:schemeClr val="bg1"/>
                </a:solidFill>
                <a:latin typeface="Arial"/>
                <a:cs typeface="Arial"/>
              </a:rPr>
              <a:t>Haematologica</a:t>
            </a:r>
            <a:r>
              <a:rPr lang="en-US" sz="1600" dirty="0">
                <a:solidFill>
                  <a:schemeClr val="bg1"/>
                </a:solidFill>
                <a:latin typeface="Arial"/>
                <a:cs typeface="Arial"/>
              </a:rPr>
              <a:t> 2020.</a:t>
            </a:r>
          </a:p>
          <a:p>
            <a:pPr marL="342900" indent="-342900">
              <a:buFont typeface="+mj-lt"/>
              <a:buAutoNum type="arabicPeriod"/>
            </a:pPr>
            <a:r>
              <a:rPr lang="en-US" sz="1600" dirty="0" err="1">
                <a:solidFill>
                  <a:schemeClr val="bg1"/>
                </a:solidFill>
                <a:latin typeface="Arial"/>
                <a:cs typeface="Arial"/>
              </a:rPr>
              <a:t>Liumbruno</a:t>
            </a:r>
            <a:r>
              <a:rPr lang="en-US" sz="1600" dirty="0">
                <a:solidFill>
                  <a:schemeClr val="bg1"/>
                </a:solidFill>
                <a:latin typeface="Arial"/>
                <a:cs typeface="Arial"/>
              </a:rPr>
              <a:t> GM, Franchini M. J </a:t>
            </a:r>
            <a:r>
              <a:rPr lang="en-US" sz="1600" dirty="0" err="1">
                <a:solidFill>
                  <a:schemeClr val="bg1"/>
                </a:solidFill>
                <a:latin typeface="Arial"/>
                <a:cs typeface="Arial"/>
              </a:rPr>
              <a:t>Thromb</a:t>
            </a:r>
            <a:r>
              <a:rPr lang="en-US" sz="1600" dirty="0">
                <a:solidFill>
                  <a:schemeClr val="bg1"/>
                </a:solidFill>
                <a:latin typeface="Arial"/>
                <a:cs typeface="Arial"/>
              </a:rPr>
              <a:t> Thrombolysis 2015. </a:t>
            </a:r>
          </a:p>
          <a:p>
            <a:pPr marL="342900" indent="-342900">
              <a:buFont typeface="+mj-lt"/>
              <a:buAutoNum type="arabicPeriod"/>
            </a:pPr>
            <a:r>
              <a:rPr lang="en-US" sz="1600" dirty="0">
                <a:solidFill>
                  <a:schemeClr val="bg1"/>
                </a:solidFill>
                <a:latin typeface="Arial"/>
                <a:cs typeface="Arial"/>
              </a:rPr>
              <a:t>McGonigle AM et al. Transfusion 2020.</a:t>
            </a:r>
          </a:p>
          <a:p>
            <a:pPr marL="342900" indent="-342900">
              <a:buFont typeface="+mj-lt"/>
              <a:buAutoNum type="arabicPeriod"/>
            </a:pPr>
            <a:r>
              <a:rPr lang="da-DK" sz="1600" dirty="0" err="1">
                <a:solidFill>
                  <a:schemeClr val="bg1"/>
                </a:solidFill>
                <a:latin typeface="Arial"/>
                <a:cs typeface="Arial"/>
              </a:rPr>
              <a:t>Klanderman</a:t>
            </a:r>
            <a:r>
              <a:rPr lang="da-DK" sz="1600" dirty="0">
                <a:solidFill>
                  <a:schemeClr val="bg1"/>
                </a:solidFill>
                <a:latin typeface="Arial"/>
                <a:cs typeface="Arial"/>
              </a:rPr>
              <a:t> RB et al. Transfusion 2022.</a:t>
            </a:r>
          </a:p>
          <a:p>
            <a:pPr marL="342900" indent="-342900">
              <a:buFont typeface="+mj-lt"/>
              <a:buAutoNum type="arabicPeriod"/>
            </a:pPr>
            <a:r>
              <a:rPr lang="da-DK" sz="1600" dirty="0">
                <a:solidFill>
                  <a:schemeClr val="bg1"/>
                </a:solidFill>
                <a:latin typeface="Arial"/>
                <a:cs typeface="Arial"/>
              </a:rPr>
              <a:t>Sachs UJ et al. Transfusion 2005</a:t>
            </a:r>
            <a:endParaRPr lang="en-US" sz="1600" dirty="0">
              <a:solidFill>
                <a:schemeClr val="bg1"/>
              </a:solidFill>
              <a:latin typeface="Arial"/>
              <a:cs typeface="Arial"/>
            </a:endParaRPr>
          </a:p>
        </p:txBody>
      </p:sp>
      <p:sp>
        <p:nvSpPr>
          <p:cNvPr id="7" name="TextBox 6">
            <a:extLst>
              <a:ext uri="{FF2B5EF4-FFF2-40B4-BE49-F238E27FC236}">
                <a16:creationId xmlns:a16="http://schemas.microsoft.com/office/drawing/2014/main" id="{7B39964C-AE4C-D6E1-0E74-C95C187FA487}"/>
              </a:ext>
            </a:extLst>
          </p:cNvPr>
          <p:cNvSpPr txBox="1"/>
          <p:nvPr/>
        </p:nvSpPr>
        <p:spPr>
          <a:xfrm>
            <a:off x="3572539" y="6099999"/>
            <a:ext cx="7868093" cy="600164"/>
          </a:xfrm>
          <a:prstGeom prst="rect">
            <a:avLst/>
          </a:prstGeom>
          <a:noFill/>
        </p:spPr>
        <p:txBody>
          <a:bodyPr wrap="square">
            <a:spAutoFit/>
          </a:bodyPr>
          <a:lstStyle/>
          <a:p>
            <a:pPr algn="l" rtl="0" fontAlgn="base"/>
            <a:r>
              <a:rPr lang="fr-CA" sz="1100" b="0" i="0" u="none" strike="noStrike" dirty="0">
                <a:solidFill>
                  <a:schemeClr val="bg1">
                    <a:lumMod val="50000"/>
                  </a:schemeClr>
                </a:solidFill>
                <a:effectLst/>
                <a:latin typeface="Arial" panose="020B0604020202020204" pitchFamily="34" charset="0"/>
                <a:cs typeface="Arial" panose="020B0604020202020204" pitchFamily="34" charset="0"/>
              </a:rPr>
              <a:t>Ce document est accessible sur </a:t>
            </a:r>
            <a:r>
              <a:rPr lang="fr-CA" sz="1100" b="0" i="0" dirty="0">
                <a:solidFill>
                  <a:schemeClr val="bg1">
                    <a:lumMod val="50000"/>
                  </a:schemeClr>
                </a:solidFill>
                <a:effectLst/>
                <a:latin typeface="Arial" panose="020B0604020202020204" pitchFamily="34" charset="0"/>
                <a:cs typeface="Arial" panose="020B0604020202020204" pitchFamily="34" charset="0"/>
              </a:rPr>
              <a:t>profedu.ca, le site Web de développement professionnel de la Société canadienne du sang.</a:t>
            </a:r>
          </a:p>
          <a:p>
            <a:pPr algn="l" rtl="0" fontAlgn="base"/>
            <a:r>
              <a:rPr lang="fr-CA" sz="1100" b="0" i="0" u="none" strike="noStrike" dirty="0">
                <a:solidFill>
                  <a:schemeClr val="bg1">
                    <a:lumMod val="50000"/>
                  </a:schemeClr>
                </a:solidFill>
                <a:effectLst/>
                <a:latin typeface="Arial" panose="020B0604020202020204" pitchFamily="34" charset="0"/>
                <a:cs typeface="Arial" panose="020B0604020202020204" pitchFamily="34" charset="0"/>
              </a:rPr>
              <a:t>Informations valables au 12 janvier 2023. Consultez systématiquement la monographie du produit pour obtenir les renseignements les plus récents. </a:t>
            </a:r>
            <a:r>
              <a:rPr lang="fr-CA" sz="1100" b="0" i="0" u="sng" strike="noStrike" dirty="0">
                <a:solidFill>
                  <a:schemeClr val="bg1">
                    <a:lumMod val="50000"/>
                  </a:schemeClr>
                </a:solidFill>
                <a:effectLst/>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Notre gamme de produits (octapharma.ca/fr)</a:t>
            </a:r>
          </a:p>
        </p:txBody>
      </p:sp>
    </p:spTree>
    <p:custDataLst>
      <p:tags r:id="rId1"/>
    </p:custDataLst>
    <p:extLst>
      <p:ext uri="{BB962C8B-B14F-4D97-AF65-F5344CB8AC3E}">
        <p14:creationId xmlns:p14="http://schemas.microsoft.com/office/powerpoint/2010/main" val="38624942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45D71-7EE6-47D0-A32B-466B4A0FF24B}"/>
              </a:ext>
            </a:extLst>
          </p:cNvPr>
          <p:cNvSpPr>
            <a:spLocks noGrp="1"/>
          </p:cNvSpPr>
          <p:nvPr>
            <p:ph type="title"/>
          </p:nvPr>
        </p:nvSpPr>
        <p:spPr/>
        <p:txBody>
          <a:bodyPr/>
          <a:lstStyle/>
          <a:p>
            <a:pPr>
              <a:tabLst>
                <a:tab pos="1546225" algn="l"/>
              </a:tabLst>
            </a:pPr>
            <a:r>
              <a:rPr lang="fr-CA" dirty="0">
                <a:latin typeface="Arial"/>
                <a:cs typeface="Arial"/>
              </a:rPr>
              <a:t>Caractéristiques</a:t>
            </a:r>
            <a:br>
              <a:rPr lang="fr-CA" dirty="0">
                <a:latin typeface="Arial"/>
                <a:cs typeface="Arial"/>
              </a:rPr>
            </a:br>
            <a:r>
              <a:rPr lang="fr-CA" dirty="0">
                <a:latin typeface="Arial"/>
                <a:cs typeface="Arial"/>
              </a:rPr>
              <a:t>d’Octaplasma</a:t>
            </a:r>
          </a:p>
        </p:txBody>
      </p:sp>
      <p:pic>
        <p:nvPicPr>
          <p:cNvPr id="4" name="Picture 3">
            <a:extLst>
              <a:ext uri="{FF2B5EF4-FFF2-40B4-BE49-F238E27FC236}">
                <a16:creationId xmlns:a16="http://schemas.microsoft.com/office/drawing/2014/main" id="{FC1FB667-7B60-AFD6-D0FC-48235711FF89}"/>
              </a:ext>
            </a:extLst>
          </p:cNvPr>
          <p:cNvPicPr>
            <a:picLocks noChangeAspect="1"/>
          </p:cNvPicPr>
          <p:nvPr/>
        </p:nvPicPr>
        <p:blipFill>
          <a:blip r:embed="rId4"/>
          <a:stretch>
            <a:fillRect/>
          </a:stretch>
        </p:blipFill>
        <p:spPr>
          <a:xfrm>
            <a:off x="371629" y="686512"/>
            <a:ext cx="5230821" cy="5236918"/>
          </a:xfrm>
          <a:prstGeom prst="rect">
            <a:avLst/>
          </a:prstGeom>
        </p:spPr>
      </p:pic>
      <p:sp>
        <p:nvSpPr>
          <p:cNvPr id="5" name="TextBox 4">
            <a:extLst>
              <a:ext uri="{FF2B5EF4-FFF2-40B4-BE49-F238E27FC236}">
                <a16:creationId xmlns:a16="http://schemas.microsoft.com/office/drawing/2014/main" id="{0022F49C-F11B-D9D3-7E00-18312D4ABA9A}"/>
              </a:ext>
            </a:extLst>
          </p:cNvPr>
          <p:cNvSpPr txBox="1"/>
          <p:nvPr/>
        </p:nvSpPr>
        <p:spPr>
          <a:xfrm>
            <a:off x="6713034" y="5787731"/>
            <a:ext cx="5107337" cy="938719"/>
          </a:xfrm>
          <a:prstGeom prst="rect">
            <a:avLst/>
          </a:prstGeom>
          <a:noFill/>
        </p:spPr>
        <p:txBody>
          <a:bodyPr wrap="square">
            <a:spAutoFit/>
          </a:bodyPr>
          <a:lstStyle/>
          <a:p>
            <a:pPr algn="l" rtl="0" fontAlgn="base"/>
            <a:r>
              <a:rPr lang="fr-CA" sz="1100" b="0" i="0" u="none" strike="noStrike" dirty="0">
                <a:solidFill>
                  <a:schemeClr val="bg1"/>
                </a:solidFill>
                <a:effectLst/>
                <a:latin typeface="Arial" panose="020B0604020202020204" pitchFamily="34" charset="0"/>
                <a:cs typeface="Arial" panose="020B0604020202020204" pitchFamily="34" charset="0"/>
              </a:rPr>
              <a:t>Ce document est accessible sur </a:t>
            </a:r>
            <a:r>
              <a:rPr lang="fr-CA" sz="1100" b="0" i="0" dirty="0">
                <a:solidFill>
                  <a:schemeClr val="bg1"/>
                </a:solidFill>
                <a:effectLst/>
                <a:latin typeface="Arial" panose="020B0604020202020204" pitchFamily="34" charset="0"/>
                <a:cs typeface="Arial" panose="020B0604020202020204" pitchFamily="34" charset="0"/>
              </a:rPr>
              <a:t>profedu.ca, le site Web de développement professionnel de la Société canadienne du sang.</a:t>
            </a:r>
          </a:p>
          <a:p>
            <a:pPr algn="l" rtl="0" fontAlgn="base"/>
            <a:r>
              <a:rPr lang="fr-CA" sz="1100" b="0" i="0" u="none" strike="noStrike" dirty="0">
                <a:solidFill>
                  <a:schemeClr val="bg1"/>
                </a:solidFill>
                <a:effectLst/>
                <a:latin typeface="Arial" panose="020B0604020202020204" pitchFamily="34" charset="0"/>
                <a:cs typeface="Arial" panose="020B0604020202020204" pitchFamily="34" charset="0"/>
              </a:rPr>
              <a:t>Informations valables au 12 janvier 2023. Consultez systématiquement la monographie du produit pour obtenir les renseignements les plus récents. </a:t>
            </a:r>
            <a:r>
              <a:rPr lang="fr-CA" sz="1100" b="0" i="0" u="sng" strike="noStrike" dirty="0">
                <a:solidFill>
                  <a:schemeClr val="bg1"/>
                </a:solidFill>
                <a:effectLst/>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Notre gamme de produits (octapharma.ca/fr)</a:t>
            </a:r>
          </a:p>
        </p:txBody>
      </p:sp>
    </p:spTree>
    <p:custDataLst>
      <p:tags r:id="rId1"/>
    </p:custDataLst>
    <p:extLst>
      <p:ext uri="{BB962C8B-B14F-4D97-AF65-F5344CB8AC3E}">
        <p14:creationId xmlns:p14="http://schemas.microsoft.com/office/powerpoint/2010/main" val="37453841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7005D29-F084-3F56-02A9-EC8C03A3719B}"/>
              </a:ext>
            </a:extLst>
          </p:cNvPr>
          <p:cNvSpPr>
            <a:spLocks noGrp="1"/>
          </p:cNvSpPr>
          <p:nvPr>
            <p:ph type="body" sz="quarter" idx="13"/>
          </p:nvPr>
        </p:nvSpPr>
        <p:spPr>
          <a:xfrm>
            <a:off x="838200" y="1194060"/>
            <a:ext cx="10368777" cy="4724400"/>
          </a:xfrm>
        </p:spPr>
        <p:txBody>
          <a:bodyPr>
            <a:normAutofit/>
          </a:bodyPr>
          <a:lstStyle/>
          <a:p>
            <a:pPr marL="0" indent="0">
              <a:lnSpc>
                <a:spcPct val="110000"/>
              </a:lnSpc>
              <a:spcBef>
                <a:spcPts val="600"/>
              </a:spcBef>
              <a:buNone/>
            </a:pPr>
            <a:r>
              <a:rPr lang="fr-CA" sz="2400" b="1" dirty="0">
                <a:solidFill>
                  <a:srgbClr val="ED1C24"/>
                </a:solidFill>
                <a:latin typeface="Arial"/>
                <a:cs typeface="Arial"/>
              </a:rPr>
              <a:t>Les propriétés pharmacocinétiques d’Octaplasma sont similaires à celles du plasma congelé </a:t>
            </a:r>
          </a:p>
          <a:p>
            <a:pPr>
              <a:lnSpc>
                <a:spcPct val="110000"/>
              </a:lnSpc>
              <a:spcBef>
                <a:spcPts val="600"/>
              </a:spcBef>
            </a:pPr>
            <a:r>
              <a:rPr lang="fr-CA" sz="2400" b="0" i="0" u="none" strike="noStrike" baseline="0" dirty="0">
                <a:latin typeface="Arial"/>
                <a:cs typeface="Arial"/>
              </a:rPr>
              <a:t>Les valeurs de l’activité de coagulation sont proches des valeurs correspondantes obtenues avec du plasma frais congelé (PFC) normal issu d’un unique donneur humain, puisque tous les facteurs de coagulation atteignent un minimum de 0,5 UI/ml</a:t>
            </a:r>
            <a:r>
              <a:rPr lang="fr-CA" sz="2400" dirty="0">
                <a:latin typeface="Arial"/>
                <a:cs typeface="Arial"/>
              </a:rPr>
              <a:t>. </a:t>
            </a:r>
          </a:p>
          <a:p>
            <a:pPr marL="685800">
              <a:lnSpc>
                <a:spcPct val="110000"/>
              </a:lnSpc>
              <a:spcBef>
                <a:spcPts val="600"/>
              </a:spcBef>
            </a:pPr>
            <a:r>
              <a:rPr lang="fr-CA" sz="2400" dirty="0">
                <a:latin typeface="Arial"/>
                <a:cs typeface="Arial"/>
              </a:rPr>
              <a:t>Quantité plus uniforme et normalisée de facteurs de coagulation par rapport au plasma d’un seul donneur (les niveaux présents dans le plasma d’un seul donneur peuvent s’étaler sur une large fourchette [50 à 200 %]).</a:t>
            </a:r>
          </a:p>
          <a:p>
            <a:pPr marL="228600" lvl="1">
              <a:lnSpc>
                <a:spcPct val="110000"/>
              </a:lnSpc>
              <a:spcBef>
                <a:spcPts val="600"/>
              </a:spcBef>
            </a:pPr>
            <a:r>
              <a:rPr lang="fr-CA" sz="2400" dirty="0">
                <a:latin typeface="Arial"/>
                <a:cs typeface="Arial"/>
              </a:rPr>
              <a:t>Teneur réduite en protéine S et alpha2-antiplasmine.</a:t>
            </a:r>
          </a:p>
        </p:txBody>
      </p:sp>
      <p:sp>
        <p:nvSpPr>
          <p:cNvPr id="5" name="Title 4">
            <a:extLst>
              <a:ext uri="{FF2B5EF4-FFF2-40B4-BE49-F238E27FC236}">
                <a16:creationId xmlns:a16="http://schemas.microsoft.com/office/drawing/2014/main" id="{91F3B013-CA4E-A022-3D9B-9395DBC2DAF8}"/>
              </a:ext>
            </a:extLst>
          </p:cNvPr>
          <p:cNvSpPr>
            <a:spLocks noGrp="1"/>
          </p:cNvSpPr>
          <p:nvPr>
            <p:ph type="title"/>
          </p:nvPr>
        </p:nvSpPr>
        <p:spPr>
          <a:xfrm>
            <a:off x="389552" y="481708"/>
            <a:ext cx="11368292" cy="943442"/>
          </a:xfrm>
        </p:spPr>
        <p:txBody>
          <a:bodyPr anchor="t">
            <a:noAutofit/>
          </a:bodyPr>
          <a:lstStyle/>
          <a:p>
            <a:r>
              <a:rPr lang="fr-CA" sz="3400" dirty="0">
                <a:latin typeface="Arial"/>
                <a:cs typeface="Arial"/>
              </a:rPr>
              <a:t>Activité des facteurs de coagulation</a:t>
            </a:r>
          </a:p>
        </p:txBody>
      </p:sp>
      <p:sp>
        <p:nvSpPr>
          <p:cNvPr id="3" name="TextBox 2">
            <a:extLst>
              <a:ext uri="{FF2B5EF4-FFF2-40B4-BE49-F238E27FC236}">
                <a16:creationId xmlns:a16="http://schemas.microsoft.com/office/drawing/2014/main" id="{F9A4E61D-F91E-87FA-6736-DDB4FD199C5E}"/>
              </a:ext>
            </a:extLst>
          </p:cNvPr>
          <p:cNvSpPr txBox="1"/>
          <p:nvPr/>
        </p:nvSpPr>
        <p:spPr>
          <a:xfrm>
            <a:off x="3468155" y="6099999"/>
            <a:ext cx="7868093" cy="600164"/>
          </a:xfrm>
          <a:prstGeom prst="rect">
            <a:avLst/>
          </a:prstGeom>
          <a:noFill/>
        </p:spPr>
        <p:txBody>
          <a:bodyPr wrap="square">
            <a:spAutoFit/>
          </a:bodyPr>
          <a:lstStyle/>
          <a:p>
            <a:pPr algn="l" rtl="0" fontAlgn="base"/>
            <a:r>
              <a:rPr lang="fr-CA" sz="1100" b="0" i="0" u="none" strike="noStrike" dirty="0">
                <a:solidFill>
                  <a:schemeClr val="bg1">
                    <a:lumMod val="50000"/>
                  </a:schemeClr>
                </a:solidFill>
                <a:effectLst/>
                <a:latin typeface="Arial" panose="020B0604020202020204" pitchFamily="34" charset="0"/>
                <a:cs typeface="Arial" panose="020B0604020202020204" pitchFamily="34" charset="0"/>
              </a:rPr>
              <a:t>Ce document est accessible sur </a:t>
            </a:r>
            <a:r>
              <a:rPr lang="fr-CA" sz="1100" b="0" i="0" dirty="0">
                <a:solidFill>
                  <a:schemeClr val="bg1">
                    <a:lumMod val="50000"/>
                  </a:schemeClr>
                </a:solidFill>
                <a:effectLst/>
                <a:latin typeface="Arial" panose="020B0604020202020204" pitchFamily="34" charset="0"/>
                <a:cs typeface="Arial" panose="020B0604020202020204" pitchFamily="34" charset="0"/>
              </a:rPr>
              <a:t>profedu.ca, le site Web de développement professionnel de la Société canadienne du sang.</a:t>
            </a:r>
          </a:p>
          <a:p>
            <a:pPr algn="l" rtl="0" fontAlgn="base"/>
            <a:r>
              <a:rPr lang="fr-CA" sz="1100" b="0" i="0" u="none" strike="noStrike" dirty="0">
                <a:solidFill>
                  <a:schemeClr val="bg1">
                    <a:lumMod val="50000"/>
                  </a:schemeClr>
                </a:solidFill>
                <a:effectLst/>
                <a:latin typeface="Arial" panose="020B0604020202020204" pitchFamily="34" charset="0"/>
                <a:cs typeface="Arial" panose="020B0604020202020204" pitchFamily="34" charset="0"/>
              </a:rPr>
              <a:t>Informations valables au 12 janvier 2023. Consultez systématiquement la monographie du produit pour obtenir les renseignements les plus récents. </a:t>
            </a:r>
            <a:r>
              <a:rPr lang="fr-CA" sz="1100" b="0" i="0" u="sng" strike="noStrike" dirty="0">
                <a:solidFill>
                  <a:schemeClr val="bg1">
                    <a:lumMod val="50000"/>
                  </a:schemeClr>
                </a:solidFill>
                <a:effectLst/>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Notre gamme de produits (octapharma.ca/fr)</a:t>
            </a:r>
          </a:p>
        </p:txBody>
      </p:sp>
    </p:spTree>
    <p:custDataLst>
      <p:tags r:id="rId1"/>
    </p:custDataLst>
    <p:extLst>
      <p:ext uri="{BB962C8B-B14F-4D97-AF65-F5344CB8AC3E}">
        <p14:creationId xmlns:p14="http://schemas.microsoft.com/office/powerpoint/2010/main" val="377676386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38"/>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anadian Blood Services">
      <a:dk1>
        <a:srgbClr val="4D4D4D"/>
      </a:dk1>
      <a:lt1>
        <a:srgbClr val="FFFFFF"/>
      </a:lt1>
      <a:dk2>
        <a:srgbClr val="8C8C8C"/>
      </a:dk2>
      <a:lt2>
        <a:srgbClr val="BEBEBE"/>
      </a:lt2>
      <a:accent1>
        <a:srgbClr val="ED1C24"/>
      </a:accent1>
      <a:accent2>
        <a:srgbClr val="C4161C"/>
      </a:accent2>
      <a:accent3>
        <a:srgbClr val="A70E13"/>
      </a:accent3>
      <a:accent4>
        <a:srgbClr val="54C3BB"/>
      </a:accent4>
      <a:accent5>
        <a:srgbClr val="549B96"/>
      </a:accent5>
      <a:accent6>
        <a:srgbClr val="F2F2F2"/>
      </a:accent6>
      <a:hlink>
        <a:srgbClr val="88528B"/>
      </a:hlink>
      <a:folHlink>
        <a:srgbClr val="55325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26CCD596-1182-7148-A73C-E2D925F17539}" vid="{25DEFAFC-F2A7-AC4F-9C79-252FAF862B3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94bdf2b4-da9d-43ff-b7eb-f691ed4e728e">
      <Terms xmlns="http://schemas.microsoft.com/office/infopath/2007/PartnerControls"/>
    </lcf76f155ced4ddcb4097134ff3c332f>
    <TaxCatchAll xmlns="fb2134d8-df7a-4bfb-acec-b9b6001b3bd7" xsi:nil="true"/>
    <SharedWithUsers xmlns="fb2134d8-df7a-4bfb-acec-b9b6001b3bd7">
      <UserInfo>
        <DisplayName>Michelle Zeller</DisplayName>
        <AccountId>305</AccountId>
        <AccountType/>
      </UserInfo>
      <UserInfo>
        <DisplayName>Shuoyan Ning</DisplayName>
        <AccountId>297</AccountId>
        <AccountType/>
      </UserInfo>
      <UserInfo>
        <DisplayName>Johnathan Mack</DisplayName>
        <AccountId>289</AccountId>
        <AccountType/>
      </UserInfo>
      <UserInfo>
        <DisplayName>Kathryn Webert</DisplayName>
        <AccountId>140</AccountId>
        <AccountType/>
      </UserInfo>
      <UserInfo>
        <DisplayName>Abby Wolfe</DisplayName>
        <AccountId>177</AccountId>
        <AccountType/>
      </UserInfo>
      <UserInfo>
        <DisplayName>Tricia Abe</DisplayName>
        <AccountId>35</AccountId>
        <AccountType/>
      </UserInfo>
      <UserInfo>
        <DisplayName>Rosanne Dawson</DisplayName>
        <AccountId>304</AccountId>
        <AccountType/>
      </UserInfo>
      <UserInfo>
        <DisplayName>Patrizia Ruoso</DisplayName>
        <AccountId>326</AccountId>
        <AccountType/>
      </UserInfo>
      <UserInfo>
        <DisplayName>Robert Romans</DisplayName>
        <AccountId>23</AccountId>
        <AccountType/>
      </UserInfo>
      <UserInfo>
        <DisplayName>Irena Gordon</DisplayName>
        <AccountId>254</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B839C5EB37899499C2FEA31F568637B" ma:contentTypeVersion="16" ma:contentTypeDescription="Create a new document." ma:contentTypeScope="" ma:versionID="8d85daeb4a24e268dfa76140ab782932">
  <xsd:schema xmlns:xsd="http://www.w3.org/2001/XMLSchema" xmlns:xs="http://www.w3.org/2001/XMLSchema" xmlns:p="http://schemas.microsoft.com/office/2006/metadata/properties" xmlns:ns2="94bdf2b4-da9d-43ff-b7eb-f691ed4e728e" xmlns:ns3="fb2134d8-df7a-4bfb-acec-b9b6001b3bd7" targetNamespace="http://schemas.microsoft.com/office/2006/metadata/properties" ma:root="true" ma:fieldsID="bad9d731d33c41020420af0d59faa1d2" ns2:_="" ns3:_="">
    <xsd:import namespace="94bdf2b4-da9d-43ff-b7eb-f691ed4e728e"/>
    <xsd:import namespace="fb2134d8-df7a-4bfb-acec-b9b6001b3bd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4bdf2b4-da9d-43ff-b7eb-f691ed4e728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2b9c19e-1ce7-41ad-b5fe-f1235fea75d7"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b2134d8-df7a-4bfb-acec-b9b6001b3bd7"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21ae1db8-badd-4b0c-9038-d2c10e1291f3}" ma:internalName="TaxCatchAll" ma:showField="CatchAllData" ma:web="fb2134d8-df7a-4bfb-acec-b9b6001b3bd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03BBD3C-CEA3-4B87-9EF0-FB4B0296A2D7}">
  <ds:schemaRefs>
    <ds:schemaRef ds:uri="94bdf2b4-da9d-43ff-b7eb-f691ed4e728e"/>
    <ds:schemaRef ds:uri="fb2134d8-df7a-4bfb-acec-b9b6001b3bd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F9746D80-0C84-424C-BF84-13B0CA6165BE}">
  <ds:schemaRefs>
    <ds:schemaRef ds:uri="94bdf2b4-da9d-43ff-b7eb-f691ed4e728e"/>
    <ds:schemaRef ds:uri="fb2134d8-df7a-4bfb-acec-b9b6001b3bd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23A26280-168F-4281-9621-28E9A702358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5574</TotalTime>
  <Words>4208</Words>
  <Application>Microsoft Office PowerPoint</Application>
  <PresentationFormat>Widescreen</PresentationFormat>
  <Paragraphs>320</Paragraphs>
  <Slides>22</Slides>
  <Notes>22</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Octaplasma (plasma traité au solvant-détergent) : informations cliniques </vt:lpstr>
      <vt:lpstr>Vue d’ensemble</vt:lpstr>
      <vt:lpstr>Acronymes </vt:lpstr>
      <vt:lpstr>Réserves de plasma à teneur réduite en agents pathogènes de la Société canadienne du sang</vt:lpstr>
      <vt:lpstr>Traitement du plasma au solvant-détergent</vt:lpstr>
      <vt:lpstr>Octaplasma : plasma traité au solvant-détergent</vt:lpstr>
      <vt:lpstr>Avantages d’Octaplasma</vt:lpstr>
      <vt:lpstr>Caractéristiques d’Octaplasma</vt:lpstr>
      <vt:lpstr>Activité des facteurs de coagulation</vt:lpstr>
      <vt:lpstr>Taux de protéines plasmatiques</vt:lpstr>
      <vt:lpstr>PowerPoint Presentation</vt:lpstr>
      <vt:lpstr>Considérations cliniques (d’après la monographie du produit)</vt:lpstr>
      <vt:lpstr>Administration (d’après la monographie du produit)</vt:lpstr>
      <vt:lpstr> Indications et contre-indications  </vt:lpstr>
      <vt:lpstr>Indications (d’après la monographie du produit)</vt:lpstr>
      <vt:lpstr>Contre-indications (d’après la monographie du produit)</vt:lpstr>
      <vt:lpstr>Pour obtenir la liste complète des catégories particulières de patients  et en savoir plus, veuillez consulter  la monographie d’Octaplasma.  Voir également la présentation longue intitulée  « Octaplasma (plasma traité au solvant-détergent) : informations cliniques » et profedu.ca.</vt:lpstr>
      <vt:lpstr>Ressources supplémentaires </vt:lpstr>
      <vt:lpstr>Ressources</vt:lpstr>
      <vt:lpstr>Contact</vt:lpstr>
      <vt:lpstr>Références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Insert presentation title here</dc:title>
  <dc:creator>Michelle Armstrong</dc:creator>
  <cp:lastModifiedBy>Chantal Larivee</cp:lastModifiedBy>
  <cp:revision>90</cp:revision>
  <dcterms:created xsi:type="dcterms:W3CDTF">2020-08-13T18:27:05Z</dcterms:created>
  <dcterms:modified xsi:type="dcterms:W3CDTF">2023-03-17T18:32:51Z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0x0101001B839C5EB37899499C2FEA31F568637B</vt:lpwstr>
  </property>
  <property fmtid="{D5CDD505-2E9C-101B-9397-08002B2CF9AE}" pid="3" name="ArticulateGUID">
    <vt:lpwstr>0641CA29-D03B-476A-A112-22664E1CCE9D</vt:lpwstr>
  </property>
  <property fmtid="{D5CDD505-2E9C-101B-9397-08002B2CF9AE}" pid="4" name="ArticulatePath">
    <vt:lpwstr>https://cbsscs.sharepoint.com/teams/external/CGT/Shared Documents/NEW_PR platelets/FULL Slides_V2 SN AK edits</vt:lpwstr>
  </property>
  <property fmtid="{D5CDD505-2E9C-101B-9397-08002B2CF9AE}" pid="5" name="MediaServiceImageTags">
    <vt:lpwstr/>
  </property>
</Properties>
</file>